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e2201ea-8eeb-42bf-a2e7-f1d1a6a63a05}">
  <we:reference id="WA200003233" version="2.0.0.3" store="en-GB" storeType="OMEX"/>
  <we:alternateReferences/>
  <we:properties>
    <we:property name="Microsoft.Office.CampaignId" value="&quot;none&quot;"/>
    <we:property name="reportUrl" value="&quot;/groups/c9aa63dc-18b2-4261-96bd-209a9efdd76a/reports/18a3e0e9-9c4c-4c32-8728-1849f083f808/ReportSection?bookmarkGuid=d513cf5b-f5f5-40d3-97f4-447cab46630a&amp;bookmarkUsage=1&amp;ctid=63b5c61a-66d9-46b2-9b8d-10c275a4acac&amp;fromEntryPoint=export&quot;"/>
    <we:property name="reportState" value="&quot;CONNECTED&quot;"/>
    <we:property name="artifactViewState" value="&quot;live&quot;"/>
    <we:property name="reportEmbeddedTime" value="&quot;2024-04-23T17:30:14.527Z&quot;"/>
    <we:property name="creatorSessionId" value="&quot;864410d8-5531-4bad-af52-29a3084495c8&quot;"/>
    <we:property name="creatorUserId" value="&quot;10032003282E4782&quot;"/>
    <we:property name="creatorTenantId" value="&quot;63b5c61a-66d9-46b2-9b8d-10c275a4acac&quot;"/>
    <we:property name="pageDisplayName" value="&quot;HomePage&quot;"/>
    <we:property name="pageName" value="&quot;ReportSection&quot;"/>
    <we:property name="reportName" value="&quot;BankingChurn&quot;"/>
    <we:property name="isVisualContainerHeaderHidden" value="false"/>
    <we:property name="isFiltersActionButtonVisible" value="true"/>
    <we:property name="initialStateBookmark" value="&quot;H4sIAAAAAAAAA+1a33PTOBD+VzJ+4SVzI0uyJPPWht7NDbQwheHlhmFW0ioxuHbGP0pzTP93ZCkF2gbSliYX2ntpaq292v2+tbS78ufEFu28hMURnGDyNNmv648n0HwcsWScVMuxly+fH+4dP39/tHd44IfreVfUVZs8/Zx00Eyxe1u0PZSDBj/4z7txAmX5CqbDlYOyxXEyx6atKyiLfzHe7EVd0+P5OMGzeVk3MKh83UGHg9pTf7u/9nOnfwyGgOmKU3yNpoujxzivm+7iepy08b9g0mXZoCxMOKmrDorKKx7GHCNOCMGVRtSWagJSD+NtUU3LpYnfnn2zmA84dHjW6fpsQEB/8PoHTefn3gWtpCaEp5QZNAaoAMXCLEXZLSfUi4OzeePR8ZhFbXv2FCqDNgkQNNi2S3sPEdq+CTgcXBK8rvvG4DG6IKq6olt4PRMoTV9C9H+w5lVTe7iD7E3dQTma9G1XnwyGDOJZ/WnSoAfaJk/J+Ts/8lOnDTT2ssf+orHY7C+CN8+K5gJqOr5i8EY98ab7W5RIMxROSwShOE01lWonoN8LITsyDwD7Fa5E8H3cO8YVMIaYZ2C0w2wnwP+7iivGgwj9lc5EAiyzzgjDWM5BCGkzbndj4fEw26IbTTyCo1ld2t+bgdXeRApSklkguTR+FxFGGlAu3wkKjupq9LBo+LFHkYospU4Dt1wZLvxf5C7dCSoOzgaTH8BSdM2RJfDOZcrm6NMeAzwTGTFuJ4A/xiHnexDQr3Algk+IylXGmN+LZaotKtBubSrbzsD/XktkfRosncqMItoBcxqlye6qywqXC2kcaum4sZJTBXcPikld9ifVTYF85tk9hNbPcxXGBUJzlyhoy8J4bd97mXgapoFbCx0EL+ZxogKjvLZBjMHJz8mLwhsUdb+Fsh/UPnnmn7D1p+rJwOeS0bjde6M/fFfWhCfaMMs9Y/Eu0GUyITkn3NcuqIw1uQK6lq6J1z2tm8J4rzbF2KEv3GajUJ7+z9t1RCJ7yJlfekEalXPMJQNtcIvs/YX1tIH5bHHV1K+CF7UJ69rj4vBWuEQmCckIZSo3ShppkQlr1ycx98fksMNf7DGrdv/lTIvHxeMtUIksaieUZUplFBi4FAihZIssxor9RxYvpY+SyVsiE9mUgDZzqbIWCbUpSKBiq6trZa/bGkcfJ4s3RCSy52iqCc1ySYgGqqVl5BeaJBtORMc71h8e797qtAmTNpV+mrIflKKN5kxm0HQ7UEyu6qb/4B39SsTGKg+0KaO5Lz+kUIqk1Ij8Jy385ZnUn0HomELCdJalhFmHzFErPLy7Eh7bfZnXdpm2a45/+rSo+3Z0EiDCwbpfOg0piwpv8wKlV1+gjXC+3RdnRemX00xaMBlnjvCMa2vpbhzC3CIedz9XsnXVd7uyfK9ow95/EN44xxpffELwLT9MZoXPlYei1ks55pxjyp2wTkNGMBPbrIX2ofr4fjLrm+qqLyaeJYQZ/+vV8h6OCC5SjX1oHlWg3pTgZbbhy3HBJZGC5w6FsSmurwbuLxrj+dVwfHXtkPEmGe/vEYrz4lYb9W8fgTciddlmByZzoMbmUpE8tZSmob13tw+P8kwZIQBQgNLap8KCwVptevmJ1xGcFlPo6ua6XmsI1VQablRGjPHpNfC1eiFgud93Xfgm65LKoHVVm6Huu3YOBl9BhSvaDT7IwW84Nvl5yyF8ZRZ3G29Soct1PYrh27Ov3Ynz8y8vWrifBicAAA==&quot;"/>
    <we:property name="bookmark" value="&quot;H4sIAAAAAAAAA+1aS2/bOBD+K4YuvRgLim/11rjdxQJtUbRFL4tiMSSHtlpFNPRI4y3y35einLZJ3DpJY6+b7CWOONJw5vtG5MxQnzNXtssKVi/hGLPH2VEIH4+h+Thh2TSrL44ppy3VgiMRqH0OOVgZ7wrLrgx1mz3+nHXQzLF7V7Y9VIPCOPjX+2kGVfUK5sOVh6rFabbEpg01VOU/ON4cRV3T49k0w9NlFRoYVL7poMNB7Um8PV5HU/LfBrvAduUJvkHbjaOvcRma7vx6mrXjf8mki7JBWZpwFuoOyjoqHsY8I15KybVBNI4aAsoM421Zz6u1iV+ffbtaDrB0eNqZcDogYD5E/YOms7PogtHKEMJzyixaC1SCZmmWsurWE5rVs9NlE9GJmI3anrgTqC26LEHQYNuu7X2B0PZNwuHZBcGb0DcWX6NPororu1XUM4PK9hWM/g/WvGpChDvJ3oYOqsmsb7twPBgyiBfh06zBCLTLHpOz93Hkh05baNxFj+NF47A5WiVvnpbNOdR0esngnXoSTY+3aJkLlN4oBKk5zQ1V+iCgf5JCdmLvAfYbXBnBj3HvGdfAGGIhwBqP4iDA/7MeV4x7EfobnRkJcMx5Ky1jBQcplRPcHcbCE2F2ZTeZRQQni1C5X5uBzd6MFOREOCCFsnEXkVZZ0L44CApehnpyv2j4vkcjFSKn3gB3XFsu41/kPj8IKp6dDibfg6XoiiNr4L0X2hUY0x4LXEhBrD8I4F/jkPPdC+g3uDKCT4gutGAs7sUqNw41GL81lW0XEH+vJLIxDVZeC6uJ8cC8QWXFbXU56QuprEejPLdOcarh9kExC1V/XF8XyKeR3RfQxnkuw7hCaG4TBW1V2qjtWy+zSMM8ceugg+TFcpyoxFEeXBJjcvJz9ryMBo2630HVD2ofPY1PuPCpfjTwuWZ03O6j0R++KWvSE22a5Y6xeJ/oskIqzgmPtQtq62yhgW6laxZ1z0NT2ujVrhh7EQu3xSRVq//zdhWRkT3kLC69oKwuOBaKgbG4R/b+wDBvYLlYXTb1i+B5sGlde1gc3giXkUlCBKFMF1Yrqxwy6dz2JObumBx2+PM9ZtPuv55p9bB4vAEqI4vGS+2Y1oICA58DIZTskcWxYv+exWvpg2TyhsiMbCpAJ3yunUNCXQ4KqNzr6lq7q7aOow+TxWsiMrLnaW4IFYUixAA1yjHyE02SHSei0wPrD08Pb3XahUm7Sj9t1Q9K0Y3mzBbQdAdQTG7qpn/nHf1CxM4qD3Q5o0UsP5TUmuTUyuIHLfz1EdXvSeiZRsKMEDlhziPz1A0HVIcSHvt9mbd2mfZrTnz6pAx9OzlOEOFg3U+dhlRljTd5gfLLL9BOON/vi7Oh9CuoUA6s4MwTLrhxjh7GIcwN4vHwcyUX6r47lOV7Qxv27oPw2jnW9PyLgq/5YbYoY648FLVRyrHgHHPupfMGBEEh91kLHUH98e/Zom/qy77Y8Swhzfhfr5Z3cERwnmocQfOgAvW6BK+zjViOS66IkrzwKK3LcXs1cHfROJ5fDcdXVw4Zr5Px/hqhuCxvtFH/8hF4LVLXbXZgqgBqXaE0KXJHaZ7ae7f78KgQ2koJgBK0MTEVlgy2ajPrr7tewkk5hy40V/U6S6ihynKrBbE2ptfAt+qFhOVR33Xpm6wLKpPWTW2G0HftEiy+gho3tBtikEPccFz245ZD+srsS7fh7Oxf/4CRuOUmAAA=&quot;"/>
    <we:property name="datasetId" value="&quot;35d547c9-5d95-442a-bc92-926a7f5a209f&quot;"/>
    <we:property name="embedUrl" value="&quot;/reportEmbed?reportId=18a3e0e9-9c4c-4c32-8728-1849f083f808&amp;groupId=c9aa63dc-18b2-4261-96bd-209a9efdd76a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hello mr.Vishu</cp:lastModifiedBy>
  <cp:revision>3</cp:revision>
  <dcterms:created xsi:type="dcterms:W3CDTF">2018-06-07T21:39:02Z</dcterms:created>
  <dcterms:modified xsi:type="dcterms:W3CDTF">2024-04-23T17:32:33Z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