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SubCategory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SubCategory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Sales Rep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ProductName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Year and ProductName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ProductName and SubCategory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and QoQ Growth by Qtr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and QoQ Growth by Qtr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c0f27ec-1bf4-43f8-bb39-cace979eea8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937ddfbd507401b" /><Relationship Type="http://schemas.openxmlformats.org/officeDocument/2006/relationships/slideLayout" Target="/ppt/slideLayouts/slideLayout8.xml" Id="R898e24ac98a240f8" /><Relationship Type="http://schemas.openxmlformats.org/officeDocument/2006/relationships/hyperlink" Target="https://app.powerbi.com/groups/me/reports/ec0f27ec-1bf4-43f8-bb39-cace979eea83/?pbi_source=PowerPoint" TargetMode="External" Id="RelId0" /><Relationship Type="http://schemas.openxmlformats.org/officeDocument/2006/relationships/image" Target="/ppt/media/image4.png" Id="imgId4752200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155e09133e449e3" /><Relationship Type="http://schemas.openxmlformats.org/officeDocument/2006/relationships/slideLayout" Target="/ppt/slideLayouts/slideLayout8.xml" Id="Re95a6d72443b4da1" /><Relationship Type="http://schemas.openxmlformats.org/officeDocument/2006/relationships/hyperlink" Target="https://app.powerbi.com/groups/me/reports/ec0f27ec-1bf4-43f8-bb39-cace979eea83/?pbi_source=PowerPoint" TargetMode="External" Id="RelId1" /><Relationship Type="http://schemas.openxmlformats.org/officeDocument/2006/relationships/image" Target="/ppt/media/image5.png" Id="imgId4752200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d94933816354338" /><Relationship Type="http://schemas.openxmlformats.org/officeDocument/2006/relationships/slideLayout" Target="/ppt/slideLayouts/slideLayout8.xml" Id="R76f12b8e80f54831" /><Relationship Type="http://schemas.openxmlformats.org/officeDocument/2006/relationships/hyperlink" Target="https://app.powerbi.com/groups/me/reports/ec0f27ec-1bf4-43f8-bb39-cace979eea83/?pbi_source=PowerPoint" TargetMode="External" Id="RelId2" /><Relationship Type="http://schemas.openxmlformats.org/officeDocument/2006/relationships/image" Target="/ppt/media/image6.png" Id="imgId4752200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6ce479821d0d4d15" /><Relationship Type="http://schemas.openxmlformats.org/officeDocument/2006/relationships/slideLayout" Target="/ppt/slideLayouts/slideLayout8.xml" Id="Rdb0ffa9f3c824095" /><Relationship Type="http://schemas.openxmlformats.org/officeDocument/2006/relationships/hyperlink" Target="https://app.powerbi.com/groups/me/reports/ec0f27ec-1bf4-43f8-bb39-cace979eea83/?pbi_source=PowerPoint" TargetMode="External" Id="RelId3" /><Relationship Type="http://schemas.openxmlformats.org/officeDocument/2006/relationships/image" Target="/ppt/media/image7.png" Id="imgId475220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21/04/2024 08:27:10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21/04/2024 08:16:58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licer ,slicer ,slicer ,shape ,shape ,card ,card ,card ,shape ,Total Revenue by SubCategory Name ,Total Revenue by SubCategory Name ,Top 5 Sales Rep ,Total Revenue by ProductName ,Total Revenue by Year and ProductName ,Total Revenue by ProductName and SubCategory Name ,shape ,Total Revenue and QoQ Growth by Qtr ,Total Revenue and QoQ Growth by Qtr ,tableE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7522000"/>
          <a:stretch xmlns:a="http://schemas.openxmlformats.org/drawingml/2006/main">
            <a:fillRect/>
          </a:stretch>
        </p:blipFill>
        <p:spPr>
          <a:xfrm xmlns:a="http://schemas.openxmlformats.org/drawingml/2006/main">
            <a:off x="3009900" y="0"/>
            <a:ext cx="615315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e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75220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4</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tableE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75220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ableE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75220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