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21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acf0d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acf0d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acf0df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acf0df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cf0df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cf0df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acf0df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acf0df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MongoDB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Dunn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George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MongoDB?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Used for high-volume data storage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NoSQL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Stores data in flexible, JSON-like documents</a:t>
            </a:r>
            <a:endParaRPr sz="30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125" y="3096375"/>
            <a:ext cx="6169750" cy="16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Each database contains collections which in turn contains documents. </a:t>
            </a:r>
            <a:endParaRPr dirty="0"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Each document can have  varying size, content, &amp; number of fields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Document structure more in line with how developers construct their classes and objects in their respective programming languages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 predefined schema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model allows you to represent hierarchical relationships, to store arrays, and other more complex structures more easily.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Key Components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88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Document</a:t>
            </a:r>
            <a:r>
              <a:rPr lang="en"/>
              <a:t> - a record in a MongoDB collection, consists of field names and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Field </a:t>
            </a:r>
            <a:r>
              <a:rPr lang="en"/>
              <a:t>- name-value pair in a document, similar to columns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may have zero or more fields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_id </a:t>
            </a:r>
            <a:r>
              <a:rPr lang="en"/>
              <a:t>- required field in all documents, similar to a primary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created if not specified by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Collection</a:t>
            </a:r>
            <a:r>
              <a:rPr lang="en"/>
              <a:t> - grouping of documents, similar to a 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Exists within a single 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no enforced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Database </a:t>
            </a:r>
            <a:r>
              <a:rPr lang="en"/>
              <a:t>- container for collections, has set of files on file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 server can store multiple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Cursor </a:t>
            </a:r>
            <a:r>
              <a:rPr lang="en"/>
              <a:t>- pointer to result set of query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JSON </a:t>
            </a:r>
            <a:r>
              <a:rPr lang="en"/>
              <a:t>- JavaScript Object Notation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 readable format to express structured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684875" y="610350"/>
            <a:ext cx="13050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6"/>
                </a:highlight>
              </a:rPr>
              <a:t>Document</a:t>
            </a:r>
            <a:endParaRPr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63" y="1238713"/>
            <a:ext cx="7549474" cy="32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98400" y="1515100"/>
            <a:ext cx="9531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6"/>
                </a:highlight>
              </a:rPr>
              <a:t>_id field</a:t>
            </a:r>
            <a:endParaRPr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98400" y="2164650"/>
            <a:ext cx="13830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6"/>
                </a:highlight>
              </a:rPr>
              <a:t>Other fields</a:t>
            </a:r>
            <a:endParaRPr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  <p:cxnSp>
        <p:nvCxnSpPr>
          <p:cNvPr id="89" name="Google Shape;89;p17"/>
          <p:cNvCxnSpPr>
            <a:stCxn id="87" idx="3"/>
          </p:cNvCxnSpPr>
          <p:nvPr/>
        </p:nvCxnSpPr>
        <p:spPr>
          <a:xfrm rot="10800000" flipH="1">
            <a:off x="1151500" y="1688950"/>
            <a:ext cx="690900" cy="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7"/>
          <p:cNvCxnSpPr>
            <a:stCxn id="88" idx="3"/>
          </p:cNvCxnSpPr>
          <p:nvPr/>
        </p:nvCxnSpPr>
        <p:spPr>
          <a:xfrm rot="10800000" flipH="1">
            <a:off x="1581400" y="2226300"/>
            <a:ext cx="261000" cy="1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7"/>
          <p:cNvCxnSpPr>
            <a:stCxn id="88" idx="3"/>
          </p:cNvCxnSpPr>
          <p:nvPr/>
        </p:nvCxnSpPr>
        <p:spPr>
          <a:xfrm>
            <a:off x="1581400" y="2368200"/>
            <a:ext cx="245700" cy="3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859650" y="1615500"/>
            <a:ext cx="13050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6"/>
                </a:highlight>
              </a:rPr>
              <a:t>Embedded Document</a:t>
            </a:r>
            <a:endParaRPr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568925" y="4529725"/>
            <a:ext cx="15369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accent6"/>
                </a:highlight>
              </a:rPr>
              <a:t>JSON Format</a:t>
            </a:r>
            <a:endParaRPr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Playfair Display</vt:lpstr>
      <vt:lpstr>Lato</vt:lpstr>
      <vt:lpstr>Coral</vt:lpstr>
      <vt:lpstr>Introduction to MongoDB</vt:lpstr>
      <vt:lpstr>What is MongoDB?</vt:lpstr>
      <vt:lpstr>Features </vt:lpstr>
      <vt:lpstr>Architecture - Key Components</vt:lpstr>
      <vt:lpstr>Example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cp:lastModifiedBy>Rachel George</cp:lastModifiedBy>
  <cp:revision>1</cp:revision>
  <dcterms:modified xsi:type="dcterms:W3CDTF">2019-11-06T07:30:24Z</dcterms:modified>
</cp:coreProperties>
</file>