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0278-319B-5542-82BB-7C2C9F8A53F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BE4-270B-3A4C-BF71-431348E8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567" y="1839431"/>
            <a:ext cx="115469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	</a:t>
            </a:r>
            <a:r>
              <a:rPr lang="en-US" sz="10000" dirty="0" err="1" smtClean="0"/>
              <a:t>MongoDB</a:t>
            </a:r>
            <a:r>
              <a:rPr lang="en-US" sz="10000" dirty="0" smtClean="0"/>
              <a:t> Interview</a:t>
            </a:r>
          </a:p>
          <a:p>
            <a:pPr algn="ctr"/>
            <a:r>
              <a:rPr lang="en-US" sz="10000" dirty="0" smtClean="0"/>
              <a:t>Q/A</a:t>
            </a:r>
            <a:endParaRPr lang="en-US" sz="2500" dirty="0" smtClean="0"/>
          </a:p>
          <a:p>
            <a:pPr algn="r"/>
            <a:r>
              <a:rPr lang="en-US" sz="2500" dirty="0" err="1" smtClean="0"/>
              <a:t>Akshat</a:t>
            </a:r>
            <a:r>
              <a:rPr lang="en-US" sz="2500" dirty="0" smtClean="0"/>
              <a:t> Kumar</a:t>
            </a:r>
          </a:p>
          <a:p>
            <a:pPr algn="r"/>
            <a:r>
              <a:rPr lang="en-US" sz="2500" dirty="0" err="1" smtClean="0"/>
              <a:t>Kushal</a:t>
            </a:r>
            <a:r>
              <a:rPr lang="en-US" sz="2500" dirty="0" smtClean="0"/>
              <a:t> </a:t>
            </a:r>
            <a:r>
              <a:rPr lang="en-US" sz="2500" dirty="0" err="1" smtClean="0"/>
              <a:t>Doshi</a:t>
            </a:r>
            <a:endParaRPr lang="en-US" sz="2500" dirty="0" smtClean="0"/>
          </a:p>
          <a:p>
            <a:pPr algn="r"/>
            <a:r>
              <a:rPr lang="en-US" sz="2500" dirty="0" err="1" smtClean="0"/>
              <a:t>Malhar</a:t>
            </a:r>
            <a:r>
              <a:rPr lang="en-US" sz="2500" dirty="0" smtClean="0"/>
              <a:t> </a:t>
            </a:r>
            <a:r>
              <a:rPr lang="en-US" sz="2500" dirty="0" err="1" smtClean="0"/>
              <a:t>Khimsaria</a:t>
            </a:r>
            <a:endParaRPr lang="en-US" sz="2500" dirty="0" smtClean="0"/>
          </a:p>
          <a:p>
            <a:pPr algn="r"/>
            <a:r>
              <a:rPr lang="en-US" sz="2500" dirty="0" err="1" smtClean="0"/>
              <a:t>Vivek</a:t>
            </a:r>
            <a:r>
              <a:rPr lang="en-US" sz="2500" dirty="0" smtClean="0"/>
              <a:t> </a:t>
            </a:r>
            <a:r>
              <a:rPr lang="en-US" sz="2500" dirty="0" err="1" smtClean="0"/>
              <a:t>Dhandha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709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1227433"/>
          </a:xfrm>
        </p:spPr>
        <p:txBody>
          <a:bodyPr/>
          <a:lstStyle/>
          <a:p>
            <a:r>
              <a:rPr lang="en-US" u="sng" dirty="0" err="1" smtClean="0"/>
              <a:t>MongoDB</a:t>
            </a:r>
            <a:r>
              <a:rPr lang="en-US" u="sng" dirty="0" smtClean="0"/>
              <a:t> Interview Q/A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82748" y="1733106"/>
            <a:ext cx="100265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Explain what is </a:t>
            </a:r>
            <a:r>
              <a:rPr lang="en-US" b="1" dirty="0" err="1" smtClean="0"/>
              <a:t>MongoDB</a:t>
            </a:r>
            <a:r>
              <a:rPr lang="en-US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Mongo-DB </a:t>
            </a:r>
            <a:r>
              <a:rPr lang="en-US" dirty="0"/>
              <a:t>is a document </a:t>
            </a:r>
            <a:r>
              <a:rPr lang="en-US" dirty="0" smtClean="0"/>
              <a:t>based database </a:t>
            </a:r>
            <a:r>
              <a:rPr lang="en-US" dirty="0"/>
              <a:t>which provides high performance, high availability </a:t>
            </a:r>
            <a:r>
              <a:rPr lang="en-US" dirty="0" smtClean="0"/>
              <a:t>and easy scalability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What is </a:t>
            </a:r>
            <a:r>
              <a:rPr lang="en-US" b="1" dirty="0" smtClean="0"/>
              <a:t>Namespace </a:t>
            </a:r>
            <a:r>
              <a:rPr lang="en-US" b="1" dirty="0"/>
              <a:t>in </a:t>
            </a:r>
            <a:r>
              <a:rPr lang="en-US" b="1" dirty="0" err="1" smtClean="0"/>
              <a:t>MongoDB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stores BSON (Binary Interchange and Structure Object Notation) objects in the collection. The concatenation of the collection name and database name is called a </a:t>
            </a:r>
            <a:r>
              <a:rPr lang="en-US" dirty="0" smtClean="0"/>
              <a:t>namespace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sharding</a:t>
            </a:r>
            <a:r>
              <a:rPr lang="en-US" b="1" dirty="0"/>
              <a:t> in </a:t>
            </a:r>
            <a:r>
              <a:rPr lang="en-US" b="1" dirty="0" err="1" smtClean="0"/>
              <a:t>MongoDB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procedure of storing data records across multiple machines is referred as </a:t>
            </a:r>
            <a:r>
              <a:rPr lang="en-US" dirty="0" err="1"/>
              <a:t>Sharding</a:t>
            </a:r>
            <a:r>
              <a:rPr lang="en-US" dirty="0"/>
              <a:t>. It is a </a:t>
            </a:r>
            <a:r>
              <a:rPr lang="en-US" dirty="0" err="1"/>
              <a:t>MongoDB</a:t>
            </a:r>
            <a:r>
              <a:rPr lang="en-US" dirty="0"/>
              <a:t> approach to meet the demands of data growth. </a:t>
            </a:r>
            <a:r>
              <a:rPr lang="en-US" dirty="0" smtClean="0"/>
              <a:t>Each </a:t>
            </a:r>
            <a:r>
              <a:rPr lang="en-US" dirty="0"/>
              <a:t>partition is referred as shard or database </a:t>
            </a:r>
            <a:r>
              <a:rPr lang="en-US" dirty="0" smtClean="0"/>
              <a:t>shard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5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1227433"/>
          </a:xfrm>
        </p:spPr>
        <p:txBody>
          <a:bodyPr/>
          <a:lstStyle/>
          <a:p>
            <a:r>
              <a:rPr lang="en-US" u="sng" dirty="0" err="1" smtClean="0"/>
              <a:t>MongoDB</a:t>
            </a:r>
            <a:r>
              <a:rPr lang="en-US" u="sng" dirty="0" smtClean="0"/>
              <a:t> Interview Q/A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82748" y="1733106"/>
            <a:ext cx="89862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Explain what is a replica set?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replica set is a group of mongo instances that host the same data set. In replica set, one node is primary, and another is secondary. From primary to the secondary node all data replicates.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 What is the syntax to create a collection and to drop a collection in </a:t>
            </a:r>
            <a:r>
              <a:rPr lang="en-US" b="1" dirty="0" err="1" smtClean="0"/>
              <a:t>MongoDB</a:t>
            </a:r>
            <a:r>
              <a:rPr lang="en-US" b="1" dirty="0" smtClean="0"/>
              <a:t>?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Syntax </a:t>
            </a:r>
            <a:r>
              <a:rPr lang="en-US" dirty="0"/>
              <a:t>to create collection in </a:t>
            </a:r>
            <a:r>
              <a:rPr lang="en-US" dirty="0" err="1"/>
              <a:t>MongoDB</a:t>
            </a:r>
            <a:r>
              <a:rPr lang="en-US" dirty="0"/>
              <a:t> is </a:t>
            </a:r>
            <a:r>
              <a:rPr lang="en-US" dirty="0" err="1" smtClean="0"/>
              <a:t>db.createCollection</a:t>
            </a:r>
            <a:r>
              <a:rPr lang="en-US" dirty="0" smtClean="0"/>
              <a:t>(</a:t>
            </a:r>
            <a:r>
              <a:rPr lang="en-US" dirty="0" err="1" smtClean="0"/>
              <a:t>name,options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Syntax </a:t>
            </a:r>
            <a:r>
              <a:rPr lang="en-US" dirty="0"/>
              <a:t>to drop collection in </a:t>
            </a:r>
            <a:r>
              <a:rPr lang="en-US" dirty="0" err="1"/>
              <a:t>MongoDB</a:t>
            </a:r>
            <a:r>
              <a:rPr lang="en-US" dirty="0"/>
              <a:t> is </a:t>
            </a:r>
            <a:r>
              <a:rPr lang="en-US" dirty="0" err="1"/>
              <a:t>db.collection.drop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Explain what is the role of profiler in </a:t>
            </a:r>
            <a:r>
              <a:rPr lang="en-US" b="1" dirty="0" err="1"/>
              <a:t>MongoDB</a:t>
            </a:r>
            <a:r>
              <a:rPr lang="en-US" b="1" dirty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database profiler shows performance characteristics of each operation against the database. You can find queries using the profiler that are slower than they should be.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6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1227433"/>
          </a:xfrm>
        </p:spPr>
        <p:txBody>
          <a:bodyPr/>
          <a:lstStyle/>
          <a:p>
            <a:r>
              <a:rPr lang="en-US" u="sng" dirty="0" err="1" smtClean="0"/>
              <a:t>MongoDB</a:t>
            </a:r>
            <a:r>
              <a:rPr lang="en-US" u="sng" dirty="0" smtClean="0"/>
              <a:t> Interview Q/A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82748" y="1658678"/>
            <a:ext cx="89862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Explain what are indexes in </a:t>
            </a:r>
            <a:r>
              <a:rPr lang="en-US" b="1" dirty="0" err="1"/>
              <a:t>MongoDB</a:t>
            </a:r>
            <a:r>
              <a:rPr lang="en-US" b="1" dirty="0"/>
              <a:t>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Indexes </a:t>
            </a:r>
            <a:r>
              <a:rPr lang="en-US" dirty="0"/>
              <a:t>are special structures in </a:t>
            </a:r>
            <a:r>
              <a:rPr lang="en-US" dirty="0" err="1"/>
              <a:t>MongoDB</a:t>
            </a:r>
            <a:r>
              <a:rPr lang="en-US" dirty="0"/>
              <a:t>, which stores a small portion of the data set in an easy to traverse form. Ordered by the value of the field specified in the index, the index stores the value of a specific field or set of </a:t>
            </a:r>
            <a:r>
              <a:rPr lang="en-US" dirty="0" smtClean="0"/>
              <a:t>fields.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Mention </a:t>
            </a:r>
            <a:r>
              <a:rPr lang="en-US" b="1" dirty="0"/>
              <a:t>what is the command syntax for inserting a document?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For </a:t>
            </a:r>
            <a:r>
              <a:rPr lang="en-US" dirty="0"/>
              <a:t>inserting a document command syntax is </a:t>
            </a:r>
            <a:r>
              <a:rPr lang="en-US" dirty="0" err="1"/>
              <a:t>database.collection.insert</a:t>
            </a:r>
            <a:r>
              <a:rPr lang="en-US" dirty="0"/>
              <a:t> (document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How does </a:t>
            </a:r>
            <a:r>
              <a:rPr lang="en-US" b="1" dirty="0" err="1" smtClean="0"/>
              <a:t>MongoDB</a:t>
            </a:r>
            <a:r>
              <a:rPr lang="en-US" b="1" dirty="0" smtClean="0"/>
              <a:t> provide consistency?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uses the </a:t>
            </a:r>
            <a:r>
              <a:rPr lang="en-US" b="1" dirty="0" smtClean="0"/>
              <a:t>reader–writer locks</a:t>
            </a:r>
            <a:r>
              <a:rPr lang="en-US" dirty="0" smtClean="0"/>
              <a:t>, allowing simultaneous readers to access any supply like a database or a collection but always offering private access to single writes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What </a:t>
            </a:r>
            <a:r>
              <a:rPr lang="en-US" b="1" dirty="0"/>
              <a:t>are alternatives to </a:t>
            </a:r>
            <a:r>
              <a:rPr lang="en-US" b="1" dirty="0" err="1"/>
              <a:t>MongoDB</a:t>
            </a:r>
            <a:r>
              <a:rPr lang="en-US" b="1" dirty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Cassandra</a:t>
            </a:r>
            <a:r>
              <a:rPr lang="en-US" dirty="0"/>
              <a:t>, </a:t>
            </a: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 smtClean="0"/>
              <a:t>Riak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are </a:t>
            </a:r>
            <a:r>
              <a:rPr lang="en-US" dirty="0"/>
              <a:t>a few good </a:t>
            </a:r>
            <a:r>
              <a:rPr lang="en-US" dirty="0" smtClean="0"/>
              <a:t>alternatives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0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1227433"/>
          </a:xfrm>
        </p:spPr>
        <p:txBody>
          <a:bodyPr/>
          <a:lstStyle/>
          <a:p>
            <a:r>
              <a:rPr lang="en-US" u="sng" dirty="0" smtClean="0"/>
              <a:t>Stored PROC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73" y="1496798"/>
            <a:ext cx="7564918" cy="51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1227433"/>
          </a:xfrm>
        </p:spPr>
        <p:txBody>
          <a:bodyPr/>
          <a:lstStyle/>
          <a:p>
            <a:r>
              <a:rPr lang="en-US" u="sng" dirty="0" err="1" smtClean="0"/>
              <a:t>MongoDB</a:t>
            </a:r>
            <a:r>
              <a:rPr lang="en-US" u="sng" dirty="0" smtClean="0"/>
              <a:t> </a:t>
            </a:r>
            <a:r>
              <a:rPr lang="en-US" u="sng" dirty="0" err="1" smtClean="0"/>
              <a:t>Instacart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1583660"/>
            <a:ext cx="10512056" cy="42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MongoDB Interview Q/A</vt:lpstr>
      <vt:lpstr>MongoDB Interview Q/A</vt:lpstr>
      <vt:lpstr>MongoDB Interview Q/A</vt:lpstr>
      <vt:lpstr>Stored PROC</vt:lpstr>
      <vt:lpstr>MongoDB Instacart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Q/A</dc:title>
  <dc:creator>Microsoft Office User</dc:creator>
  <cp:lastModifiedBy>Microsoft Office User</cp:lastModifiedBy>
  <cp:revision>7</cp:revision>
  <dcterms:created xsi:type="dcterms:W3CDTF">2019-11-06T06:09:29Z</dcterms:created>
  <dcterms:modified xsi:type="dcterms:W3CDTF">2019-11-06T07:07:04Z</dcterms:modified>
</cp:coreProperties>
</file>