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3" r:id="rId9"/>
    <p:sldId id="264" r:id="rId10"/>
    <p:sldId id="265" r:id="rId11"/>
    <p:sldId id="266" r:id="rId12"/>
    <p:sldId id="268"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4.svg"/><Relationship Id="rId7" Type="http://schemas.openxmlformats.org/officeDocument/2006/relationships/image" Target="../media/image16.png"/><Relationship Id="rId6" Type="http://schemas.openxmlformats.org/officeDocument/2006/relationships/image" Target="../media/image3.svg"/><Relationship Id="rId5" Type="http://schemas.openxmlformats.org/officeDocument/2006/relationships/image" Target="../media/image15.png"/><Relationship Id="rId4" Type="http://schemas.openxmlformats.org/officeDocument/2006/relationships/image" Target="../media/image2.svg"/><Relationship Id="rId3" Type="http://schemas.openxmlformats.org/officeDocument/2006/relationships/image" Target="../media/image14.png"/><Relationship Id="rId2" Type="http://schemas.openxmlformats.org/officeDocument/2006/relationships/image" Target="../media/image1.svg"/><Relationship Id="rId12" Type="http://schemas.openxmlformats.org/officeDocument/2006/relationships/image" Target="../media/image6.svg"/><Relationship Id="rId11" Type="http://schemas.openxmlformats.org/officeDocument/2006/relationships/image" Target="../media/image18.png"/><Relationship Id="rId10" Type="http://schemas.openxmlformats.org/officeDocument/2006/relationships/image" Target="../media/image5.svg"/><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4.svg"/><Relationship Id="rId7" Type="http://schemas.openxmlformats.org/officeDocument/2006/relationships/image" Target="../media/image16.png"/><Relationship Id="rId6" Type="http://schemas.openxmlformats.org/officeDocument/2006/relationships/image" Target="../media/image3.svg"/><Relationship Id="rId5" Type="http://schemas.openxmlformats.org/officeDocument/2006/relationships/image" Target="../media/image15.png"/><Relationship Id="rId4" Type="http://schemas.openxmlformats.org/officeDocument/2006/relationships/image" Target="../media/image2.svg"/><Relationship Id="rId3" Type="http://schemas.openxmlformats.org/officeDocument/2006/relationships/image" Target="../media/image14.png"/><Relationship Id="rId2" Type="http://schemas.openxmlformats.org/officeDocument/2006/relationships/image" Target="../media/image1.svg"/><Relationship Id="rId12" Type="http://schemas.openxmlformats.org/officeDocument/2006/relationships/image" Target="../media/image6.svg"/><Relationship Id="rId11" Type="http://schemas.openxmlformats.org/officeDocument/2006/relationships/image" Target="../media/image18.png"/><Relationship Id="rId10" Type="http://schemas.openxmlformats.org/officeDocument/2006/relationships/image" Target="../media/image5.sv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BF87AAE-CEEA-47F5-BD51-B68B772D266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21BFE94-655E-4EF1-86D6-AB9A2E76A902}">
      <dgm:prSet/>
      <dgm:spPr/>
      <dgm:t>
        <a:bodyPr/>
        <a:lstStyle/>
        <a:p>
          <a:r>
            <a:rPr lang="en-US"/>
            <a:t>Introduction</a:t>
          </a:r>
        </a:p>
      </dgm:t>
    </dgm:pt>
    <dgm:pt modelId="{DBBF1D95-EC81-400E-8F8A-1F7103FCF1A2}" cxnId="{6AA065E4-E5FE-46EA-9163-65689AE8786E}" type="parTrans">
      <dgm:prSet/>
      <dgm:spPr/>
      <dgm:t>
        <a:bodyPr/>
        <a:lstStyle/>
        <a:p>
          <a:endParaRPr lang="en-US"/>
        </a:p>
      </dgm:t>
    </dgm:pt>
    <dgm:pt modelId="{10514CE2-D094-4C9C-9E04-9A4A43FB3B1C}" cxnId="{6AA065E4-E5FE-46EA-9163-65689AE8786E}" type="sibTrans">
      <dgm:prSet/>
      <dgm:spPr/>
      <dgm:t>
        <a:bodyPr/>
        <a:lstStyle/>
        <a:p>
          <a:endParaRPr lang="en-US"/>
        </a:p>
      </dgm:t>
    </dgm:pt>
    <dgm:pt modelId="{E1A642A8-494B-451A-AE60-F19C1E8709DD}">
      <dgm:prSet/>
      <dgm:spPr/>
      <dgm:t>
        <a:bodyPr/>
        <a:lstStyle/>
        <a:p>
          <a:r>
            <a:rPr lang="en-US" u="sng"/>
            <a:t>Using $regex operator for Pattern matching</a:t>
          </a:r>
          <a:endParaRPr lang="en-US"/>
        </a:p>
      </dgm:t>
    </dgm:pt>
    <dgm:pt modelId="{24EC6508-68A1-4C2D-922A-15D6175B49DE}" cxnId="{D62CC3B9-EDC1-4822-B730-D1970C566FB9}" type="parTrans">
      <dgm:prSet/>
      <dgm:spPr/>
      <dgm:t>
        <a:bodyPr/>
        <a:lstStyle/>
        <a:p>
          <a:endParaRPr lang="en-US"/>
        </a:p>
      </dgm:t>
    </dgm:pt>
    <dgm:pt modelId="{6B369C0D-614C-4622-99BB-848E59A8599C}" cxnId="{D62CC3B9-EDC1-4822-B730-D1970C566FB9}" type="sibTrans">
      <dgm:prSet/>
      <dgm:spPr/>
      <dgm:t>
        <a:bodyPr/>
        <a:lstStyle/>
        <a:p>
          <a:endParaRPr lang="en-US"/>
        </a:p>
      </dgm:t>
    </dgm:pt>
    <dgm:pt modelId="{9F2C920D-86BD-4266-B76D-63B8A4785C56}">
      <dgm:prSet/>
      <dgm:spPr/>
      <dgm:t>
        <a:bodyPr/>
        <a:lstStyle/>
        <a:p>
          <a:r>
            <a:rPr lang="en-US" u="sng"/>
            <a:t>Pattern Matching with $options</a:t>
          </a:r>
          <a:endParaRPr lang="en-US"/>
        </a:p>
      </dgm:t>
    </dgm:pt>
    <dgm:pt modelId="{37927330-0E58-48CB-AF1A-C554FB8BAE43}" cxnId="{A63269A0-3861-4D1C-B0C6-5A6B76B98473}" type="parTrans">
      <dgm:prSet/>
      <dgm:spPr/>
      <dgm:t>
        <a:bodyPr/>
        <a:lstStyle/>
        <a:p>
          <a:endParaRPr lang="en-US"/>
        </a:p>
      </dgm:t>
    </dgm:pt>
    <dgm:pt modelId="{EEAF597E-C9AF-4EC6-A8A2-1B57E3B501AC}" cxnId="{A63269A0-3861-4D1C-B0C6-5A6B76B98473}" type="sibTrans">
      <dgm:prSet/>
      <dgm:spPr/>
      <dgm:t>
        <a:bodyPr/>
        <a:lstStyle/>
        <a:p>
          <a:endParaRPr lang="en-US"/>
        </a:p>
      </dgm:t>
    </dgm:pt>
    <dgm:pt modelId="{CF364698-E05A-4B35-B721-FCAE42897624}">
      <dgm:prSet/>
      <dgm:spPr/>
      <dgm:t>
        <a:bodyPr/>
        <a:lstStyle/>
        <a:p>
          <a:r>
            <a:rPr lang="en-US" u="sng"/>
            <a:t>Pattern matching without the regex operator</a:t>
          </a:r>
          <a:endParaRPr lang="en-US"/>
        </a:p>
      </dgm:t>
    </dgm:pt>
    <dgm:pt modelId="{F75DE779-C737-44F2-B3B0-3B4661C70894}" cxnId="{F69B22CF-C2F2-4F17-B644-32BA34C55AC3}" type="parTrans">
      <dgm:prSet/>
      <dgm:spPr/>
      <dgm:t>
        <a:bodyPr/>
        <a:lstStyle/>
        <a:p>
          <a:endParaRPr lang="en-US"/>
        </a:p>
      </dgm:t>
    </dgm:pt>
    <dgm:pt modelId="{231A3E57-7B99-49D3-9161-895ED9150FBF}" cxnId="{F69B22CF-C2F2-4F17-B644-32BA34C55AC3}" type="sibTrans">
      <dgm:prSet/>
      <dgm:spPr/>
      <dgm:t>
        <a:bodyPr/>
        <a:lstStyle/>
        <a:p>
          <a:endParaRPr lang="en-US"/>
        </a:p>
      </dgm:t>
    </dgm:pt>
    <dgm:pt modelId="{52C19A90-8498-4730-862F-3E23D8ABD0A4}">
      <dgm:prSet/>
      <dgm:spPr/>
      <dgm:t>
        <a:bodyPr/>
        <a:lstStyle/>
        <a:p>
          <a:r>
            <a:rPr lang="en-US" u="sng"/>
            <a:t>Fetching last 'n' documents from a collection</a:t>
          </a:r>
          <a:endParaRPr lang="en-US"/>
        </a:p>
      </dgm:t>
    </dgm:pt>
    <dgm:pt modelId="{034BC36C-1C23-4E01-811A-DFEF70737092}" cxnId="{98222184-E736-4DD1-AAF4-C23700C8BC84}" type="parTrans">
      <dgm:prSet/>
      <dgm:spPr/>
      <dgm:t>
        <a:bodyPr/>
        <a:lstStyle/>
        <a:p>
          <a:endParaRPr lang="en-US"/>
        </a:p>
      </dgm:t>
    </dgm:pt>
    <dgm:pt modelId="{AEA90A16-64A6-4A1A-97BE-19EA06FA1E04}" cxnId="{98222184-E736-4DD1-AAF4-C23700C8BC84}" type="sibTrans">
      <dgm:prSet/>
      <dgm:spPr/>
      <dgm:t>
        <a:bodyPr/>
        <a:lstStyle/>
        <a:p>
          <a:endParaRPr lang="en-US"/>
        </a:p>
      </dgm:t>
    </dgm:pt>
    <dgm:pt modelId="{2801F7C5-08A2-4C00-B9D4-870E4E5360E7}">
      <dgm:prSet/>
      <dgm:spPr/>
      <dgm:t>
        <a:bodyPr/>
        <a:lstStyle/>
        <a:p>
          <a:r>
            <a:rPr lang="en-US"/>
            <a:t>Summary</a:t>
          </a:r>
        </a:p>
      </dgm:t>
    </dgm:pt>
    <dgm:pt modelId="{E9470B29-96B3-400E-B351-D33F19CCCA19}" cxnId="{6758575E-1C73-4B77-80CF-608F227A8B0D}" type="parTrans">
      <dgm:prSet/>
      <dgm:spPr/>
      <dgm:t>
        <a:bodyPr/>
        <a:lstStyle/>
        <a:p>
          <a:endParaRPr lang="en-US"/>
        </a:p>
      </dgm:t>
    </dgm:pt>
    <dgm:pt modelId="{2C4ABA95-EE1A-4B1D-AE06-1DB668E0AE1F}" cxnId="{6758575E-1C73-4B77-80CF-608F227A8B0D}" type="sibTrans">
      <dgm:prSet/>
      <dgm:spPr/>
      <dgm:t>
        <a:bodyPr/>
        <a:lstStyle/>
        <a:p>
          <a:endParaRPr lang="en-US"/>
        </a:p>
      </dgm:t>
    </dgm:pt>
    <dgm:pt modelId="{10A5301C-E063-4705-B2BE-69CE8DBA1DF0}" type="pres">
      <dgm:prSet presAssocID="{3BF87AAE-CEEA-47F5-BD51-B68B772D2662}" presName="root" presStyleCnt="0">
        <dgm:presLayoutVars>
          <dgm:dir/>
          <dgm:resizeHandles val="exact"/>
        </dgm:presLayoutVars>
      </dgm:prSet>
      <dgm:spPr/>
    </dgm:pt>
    <dgm:pt modelId="{2087BFB5-92CE-4232-AA64-920C0D3E0664}" type="pres">
      <dgm:prSet presAssocID="{321BFE94-655E-4EF1-86D6-AB9A2E76A902}" presName="compNode" presStyleCnt="0"/>
      <dgm:spPr/>
    </dgm:pt>
    <dgm:pt modelId="{CC58AE61-277F-4ACE-97F3-95185AC1121E}" type="pres">
      <dgm:prSet presAssocID="{321BFE94-655E-4EF1-86D6-AB9A2E76A902}" presName="bgRect" presStyleLbl="bgShp" presStyleIdx="0" presStyleCnt="6"/>
      <dgm:spPr/>
    </dgm:pt>
    <dgm:pt modelId="{380D3733-764F-4FA4-B3B1-D2B7E5D08448}" type="pres">
      <dgm:prSet presAssocID="{321BFE94-655E-4EF1-86D6-AB9A2E76A90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B718BBC8-A989-4F2E-9578-2E825A506D8F}" type="pres">
      <dgm:prSet presAssocID="{321BFE94-655E-4EF1-86D6-AB9A2E76A902}" presName="spaceRect" presStyleCnt="0"/>
      <dgm:spPr/>
    </dgm:pt>
    <dgm:pt modelId="{60917496-DFD7-47F4-8F1E-CBA301BF9A60}" type="pres">
      <dgm:prSet presAssocID="{321BFE94-655E-4EF1-86D6-AB9A2E76A902}" presName="parTx" presStyleLbl="revTx" presStyleIdx="0" presStyleCnt="6">
        <dgm:presLayoutVars>
          <dgm:chMax val="0"/>
          <dgm:chPref val="0"/>
        </dgm:presLayoutVars>
      </dgm:prSet>
      <dgm:spPr/>
    </dgm:pt>
    <dgm:pt modelId="{7DFF54C9-9661-44C0-B59C-2A2787C9C638}" type="pres">
      <dgm:prSet presAssocID="{10514CE2-D094-4C9C-9E04-9A4A43FB3B1C}" presName="sibTrans" presStyleCnt="0"/>
      <dgm:spPr/>
    </dgm:pt>
    <dgm:pt modelId="{A8DE4E84-CB4A-41EC-B433-E12BE770B635}" type="pres">
      <dgm:prSet presAssocID="{E1A642A8-494B-451A-AE60-F19C1E8709DD}" presName="compNode" presStyleCnt="0"/>
      <dgm:spPr/>
    </dgm:pt>
    <dgm:pt modelId="{C390953E-5C89-4D19-895D-CD83AD40D4F3}" type="pres">
      <dgm:prSet presAssocID="{E1A642A8-494B-451A-AE60-F19C1E8709DD}" presName="bgRect" presStyleLbl="bgShp" presStyleIdx="1" presStyleCnt="6"/>
      <dgm:spPr/>
    </dgm:pt>
    <dgm:pt modelId="{1C7C85C2-2DDE-434C-AC3F-C3AAB2BEA8DB}" type="pres">
      <dgm:prSet presAssocID="{E1A642A8-494B-451A-AE60-F19C1E8709D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E68E20A5-7F4F-4F03-9994-A61CC44B1EA1}" type="pres">
      <dgm:prSet presAssocID="{E1A642A8-494B-451A-AE60-F19C1E8709DD}" presName="spaceRect" presStyleCnt="0"/>
      <dgm:spPr/>
    </dgm:pt>
    <dgm:pt modelId="{1D1B9B86-C129-40DA-9D46-C0947529E344}" type="pres">
      <dgm:prSet presAssocID="{E1A642A8-494B-451A-AE60-F19C1E8709DD}" presName="parTx" presStyleLbl="revTx" presStyleIdx="1" presStyleCnt="6">
        <dgm:presLayoutVars>
          <dgm:chMax val="0"/>
          <dgm:chPref val="0"/>
        </dgm:presLayoutVars>
      </dgm:prSet>
      <dgm:spPr/>
    </dgm:pt>
    <dgm:pt modelId="{4F53BA08-AF28-4B92-BD7E-02C65E18182B}" type="pres">
      <dgm:prSet presAssocID="{6B369C0D-614C-4622-99BB-848E59A8599C}" presName="sibTrans" presStyleCnt="0"/>
      <dgm:spPr/>
    </dgm:pt>
    <dgm:pt modelId="{7218D3C7-7AA2-463E-A7D7-57F5356F4468}" type="pres">
      <dgm:prSet presAssocID="{9F2C920D-86BD-4266-B76D-63B8A4785C56}" presName="compNode" presStyleCnt="0"/>
      <dgm:spPr/>
    </dgm:pt>
    <dgm:pt modelId="{4C8DDA8C-CB84-4D07-87D4-DBFA1CD351E7}" type="pres">
      <dgm:prSet presAssocID="{9F2C920D-86BD-4266-B76D-63B8A4785C56}" presName="bgRect" presStyleLbl="bgShp" presStyleIdx="2" presStyleCnt="6"/>
      <dgm:spPr/>
    </dgm:pt>
    <dgm:pt modelId="{169A4620-3C7A-4BFE-B7E9-CA4CF8FD280C}" type="pres">
      <dgm:prSet presAssocID="{9F2C920D-86BD-4266-B76D-63B8A4785C5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6F551B9E-2FE7-4A99-B43C-A01ABCE386F7}" type="pres">
      <dgm:prSet presAssocID="{9F2C920D-86BD-4266-B76D-63B8A4785C56}" presName="spaceRect" presStyleCnt="0"/>
      <dgm:spPr/>
    </dgm:pt>
    <dgm:pt modelId="{C101BD29-2926-49F8-8290-DA551F552451}" type="pres">
      <dgm:prSet presAssocID="{9F2C920D-86BD-4266-B76D-63B8A4785C56}" presName="parTx" presStyleLbl="revTx" presStyleIdx="2" presStyleCnt="6">
        <dgm:presLayoutVars>
          <dgm:chMax val="0"/>
          <dgm:chPref val="0"/>
        </dgm:presLayoutVars>
      </dgm:prSet>
      <dgm:spPr/>
    </dgm:pt>
    <dgm:pt modelId="{9ED4A050-A1F5-4998-9EAD-F398046E9136}" type="pres">
      <dgm:prSet presAssocID="{EEAF597E-C9AF-4EC6-A8A2-1B57E3B501AC}" presName="sibTrans" presStyleCnt="0"/>
      <dgm:spPr/>
    </dgm:pt>
    <dgm:pt modelId="{25495921-F954-4B29-B18B-37667BFB22BA}" type="pres">
      <dgm:prSet presAssocID="{CF364698-E05A-4B35-B721-FCAE42897624}" presName="compNode" presStyleCnt="0"/>
      <dgm:spPr/>
    </dgm:pt>
    <dgm:pt modelId="{03A59573-2C33-4D43-B859-155B81E9D92B}" type="pres">
      <dgm:prSet presAssocID="{CF364698-E05A-4B35-B721-FCAE42897624}" presName="bgRect" presStyleLbl="bgShp" presStyleIdx="3" presStyleCnt="6"/>
      <dgm:spPr/>
    </dgm:pt>
    <dgm:pt modelId="{6AB0BA6D-A39D-489F-9C26-660D5742F21E}" type="pres">
      <dgm:prSet presAssocID="{CF364698-E05A-4B35-B721-FCAE4289762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4D21BD7A-6E80-4833-AA15-EFAC175DAAC9}" type="pres">
      <dgm:prSet presAssocID="{CF364698-E05A-4B35-B721-FCAE42897624}" presName="spaceRect" presStyleCnt="0"/>
      <dgm:spPr/>
    </dgm:pt>
    <dgm:pt modelId="{B4429915-CC65-4C91-913B-3E3BF31B600B}" type="pres">
      <dgm:prSet presAssocID="{CF364698-E05A-4B35-B721-FCAE42897624}" presName="parTx" presStyleLbl="revTx" presStyleIdx="3" presStyleCnt="6">
        <dgm:presLayoutVars>
          <dgm:chMax val="0"/>
          <dgm:chPref val="0"/>
        </dgm:presLayoutVars>
      </dgm:prSet>
      <dgm:spPr/>
    </dgm:pt>
    <dgm:pt modelId="{A3EAFF58-DFF9-4C11-B31A-736BD71494C8}" type="pres">
      <dgm:prSet presAssocID="{231A3E57-7B99-49D3-9161-895ED9150FBF}" presName="sibTrans" presStyleCnt="0"/>
      <dgm:spPr/>
    </dgm:pt>
    <dgm:pt modelId="{E12F8C12-0858-43B0-8DA2-3D6FED6A5760}" type="pres">
      <dgm:prSet presAssocID="{52C19A90-8498-4730-862F-3E23D8ABD0A4}" presName="compNode" presStyleCnt="0"/>
      <dgm:spPr/>
    </dgm:pt>
    <dgm:pt modelId="{1FD43CF6-F3D4-4EA8-8EDE-824E65345CF6}" type="pres">
      <dgm:prSet presAssocID="{52C19A90-8498-4730-862F-3E23D8ABD0A4}" presName="bgRect" presStyleLbl="bgShp" presStyleIdx="4" presStyleCnt="6"/>
      <dgm:spPr/>
    </dgm:pt>
    <dgm:pt modelId="{5A254774-8B59-4B3D-ABE3-6F375259D6AA}" type="pres">
      <dgm:prSet presAssocID="{52C19A90-8498-4730-862F-3E23D8ABD0A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pt>
    <dgm:pt modelId="{6BE0F428-7002-42CD-A484-E1D0A7235F13}" type="pres">
      <dgm:prSet presAssocID="{52C19A90-8498-4730-862F-3E23D8ABD0A4}" presName="spaceRect" presStyleCnt="0"/>
      <dgm:spPr/>
    </dgm:pt>
    <dgm:pt modelId="{C8E4E5FB-387F-4D91-A377-C6C8E5B5712C}" type="pres">
      <dgm:prSet presAssocID="{52C19A90-8498-4730-862F-3E23D8ABD0A4}" presName="parTx" presStyleLbl="revTx" presStyleIdx="4" presStyleCnt="6">
        <dgm:presLayoutVars>
          <dgm:chMax val="0"/>
          <dgm:chPref val="0"/>
        </dgm:presLayoutVars>
      </dgm:prSet>
      <dgm:spPr/>
    </dgm:pt>
    <dgm:pt modelId="{DAD66D9C-70BB-4A75-B8DF-93D78451B327}" type="pres">
      <dgm:prSet presAssocID="{AEA90A16-64A6-4A1A-97BE-19EA06FA1E04}" presName="sibTrans" presStyleCnt="0"/>
      <dgm:spPr/>
    </dgm:pt>
    <dgm:pt modelId="{C2E661A1-4A42-4628-BE23-BB5892C640B2}" type="pres">
      <dgm:prSet presAssocID="{2801F7C5-08A2-4C00-B9D4-870E4E5360E7}" presName="compNode" presStyleCnt="0"/>
      <dgm:spPr/>
    </dgm:pt>
    <dgm:pt modelId="{D6524F5A-1515-4FF6-AC9B-3F46CF2C3A5A}" type="pres">
      <dgm:prSet presAssocID="{2801F7C5-08A2-4C00-B9D4-870E4E5360E7}" presName="bgRect" presStyleLbl="bgShp" presStyleIdx="5" presStyleCnt="6"/>
      <dgm:spPr/>
    </dgm:pt>
    <dgm:pt modelId="{3A33F816-CF31-470C-A346-0DEB80733DD9}" type="pres">
      <dgm:prSet presAssocID="{2801F7C5-08A2-4C00-B9D4-870E4E5360E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pt>
    <dgm:pt modelId="{E89274E4-04AC-445F-91F6-100661ACDEC2}" type="pres">
      <dgm:prSet presAssocID="{2801F7C5-08A2-4C00-B9D4-870E4E5360E7}" presName="spaceRect" presStyleCnt="0"/>
      <dgm:spPr/>
    </dgm:pt>
    <dgm:pt modelId="{0902EB83-C899-4845-9F32-29FC92B0053E}" type="pres">
      <dgm:prSet presAssocID="{2801F7C5-08A2-4C00-B9D4-870E4E5360E7}" presName="parTx" presStyleLbl="revTx" presStyleIdx="5" presStyleCnt="6">
        <dgm:presLayoutVars>
          <dgm:chMax val="0"/>
          <dgm:chPref val="0"/>
        </dgm:presLayoutVars>
      </dgm:prSet>
      <dgm:spPr/>
    </dgm:pt>
  </dgm:ptLst>
  <dgm:cxnLst>
    <dgm:cxn modelId="{6758575E-1C73-4B77-80CF-608F227A8B0D}" srcId="{3BF87AAE-CEEA-47F5-BD51-B68B772D2662}" destId="{2801F7C5-08A2-4C00-B9D4-870E4E5360E7}" srcOrd="5" destOrd="0" parTransId="{E9470B29-96B3-400E-B351-D33F19CCCA19}" sibTransId="{2C4ABA95-EE1A-4B1D-AE06-1DB668E0AE1F}"/>
    <dgm:cxn modelId="{96A3216A-DD14-46B4-9644-7050495C9B54}" type="presOf" srcId="{52C19A90-8498-4730-862F-3E23D8ABD0A4}" destId="{C8E4E5FB-387F-4D91-A377-C6C8E5B5712C}" srcOrd="0" destOrd="0" presId="urn:microsoft.com/office/officeart/2018/2/layout/IconVerticalSolidList"/>
    <dgm:cxn modelId="{8EC4F54B-50CF-4192-9AB2-709CD2C6228C}" type="presOf" srcId="{321BFE94-655E-4EF1-86D6-AB9A2E76A902}" destId="{60917496-DFD7-47F4-8F1E-CBA301BF9A60}" srcOrd="0" destOrd="0" presId="urn:microsoft.com/office/officeart/2018/2/layout/IconVerticalSolidList"/>
    <dgm:cxn modelId="{0D6C9074-42AA-469F-A5C4-356A9442363A}" type="presOf" srcId="{2801F7C5-08A2-4C00-B9D4-870E4E5360E7}" destId="{0902EB83-C899-4845-9F32-29FC92B0053E}" srcOrd="0" destOrd="0" presId="urn:microsoft.com/office/officeart/2018/2/layout/IconVerticalSolidList"/>
    <dgm:cxn modelId="{CC8A1980-D4A4-47A4-874E-9BE8A361E6B5}" type="presOf" srcId="{9F2C920D-86BD-4266-B76D-63B8A4785C56}" destId="{C101BD29-2926-49F8-8290-DA551F552451}" srcOrd="0" destOrd="0" presId="urn:microsoft.com/office/officeart/2018/2/layout/IconVerticalSolidList"/>
    <dgm:cxn modelId="{98222184-E736-4DD1-AAF4-C23700C8BC84}" srcId="{3BF87AAE-CEEA-47F5-BD51-B68B772D2662}" destId="{52C19A90-8498-4730-862F-3E23D8ABD0A4}" srcOrd="4" destOrd="0" parTransId="{034BC36C-1C23-4E01-811A-DFEF70737092}" sibTransId="{AEA90A16-64A6-4A1A-97BE-19EA06FA1E04}"/>
    <dgm:cxn modelId="{7C2CC893-7FBB-4BD5-81FB-B00B7A38F6AF}" type="presOf" srcId="{3BF87AAE-CEEA-47F5-BD51-B68B772D2662}" destId="{10A5301C-E063-4705-B2BE-69CE8DBA1DF0}" srcOrd="0" destOrd="0" presId="urn:microsoft.com/office/officeart/2018/2/layout/IconVerticalSolidList"/>
    <dgm:cxn modelId="{A63269A0-3861-4D1C-B0C6-5A6B76B98473}" srcId="{3BF87AAE-CEEA-47F5-BD51-B68B772D2662}" destId="{9F2C920D-86BD-4266-B76D-63B8A4785C56}" srcOrd="2" destOrd="0" parTransId="{37927330-0E58-48CB-AF1A-C554FB8BAE43}" sibTransId="{EEAF597E-C9AF-4EC6-A8A2-1B57E3B501AC}"/>
    <dgm:cxn modelId="{4683BCAC-3210-4D21-A0EE-9887EC7AF985}" type="presOf" srcId="{E1A642A8-494B-451A-AE60-F19C1E8709DD}" destId="{1D1B9B86-C129-40DA-9D46-C0947529E344}" srcOrd="0" destOrd="0" presId="urn:microsoft.com/office/officeart/2018/2/layout/IconVerticalSolidList"/>
    <dgm:cxn modelId="{D62CC3B9-EDC1-4822-B730-D1970C566FB9}" srcId="{3BF87AAE-CEEA-47F5-BD51-B68B772D2662}" destId="{E1A642A8-494B-451A-AE60-F19C1E8709DD}" srcOrd="1" destOrd="0" parTransId="{24EC6508-68A1-4C2D-922A-15D6175B49DE}" sibTransId="{6B369C0D-614C-4622-99BB-848E59A8599C}"/>
    <dgm:cxn modelId="{F69B22CF-C2F2-4F17-B644-32BA34C55AC3}" srcId="{3BF87AAE-CEEA-47F5-BD51-B68B772D2662}" destId="{CF364698-E05A-4B35-B721-FCAE42897624}" srcOrd="3" destOrd="0" parTransId="{F75DE779-C737-44F2-B3B0-3B4661C70894}" sibTransId="{231A3E57-7B99-49D3-9161-895ED9150FBF}"/>
    <dgm:cxn modelId="{E59658D8-BB1F-44A1-9AAC-479A3C4F6988}" type="presOf" srcId="{CF364698-E05A-4B35-B721-FCAE42897624}" destId="{B4429915-CC65-4C91-913B-3E3BF31B600B}" srcOrd="0" destOrd="0" presId="urn:microsoft.com/office/officeart/2018/2/layout/IconVerticalSolidList"/>
    <dgm:cxn modelId="{6AA065E4-E5FE-46EA-9163-65689AE8786E}" srcId="{3BF87AAE-CEEA-47F5-BD51-B68B772D2662}" destId="{321BFE94-655E-4EF1-86D6-AB9A2E76A902}" srcOrd="0" destOrd="0" parTransId="{DBBF1D95-EC81-400E-8F8A-1F7103FCF1A2}" sibTransId="{10514CE2-D094-4C9C-9E04-9A4A43FB3B1C}"/>
    <dgm:cxn modelId="{26DC0588-C23F-4738-8E40-5D8A7E937DDF}" type="presParOf" srcId="{10A5301C-E063-4705-B2BE-69CE8DBA1DF0}" destId="{2087BFB5-92CE-4232-AA64-920C0D3E0664}" srcOrd="0" destOrd="0" presId="urn:microsoft.com/office/officeart/2018/2/layout/IconVerticalSolidList"/>
    <dgm:cxn modelId="{40B1C338-EFEF-47C2-B10D-C06D88C5406B}" type="presParOf" srcId="{2087BFB5-92CE-4232-AA64-920C0D3E0664}" destId="{CC58AE61-277F-4ACE-97F3-95185AC1121E}" srcOrd="0" destOrd="0" presId="urn:microsoft.com/office/officeart/2018/2/layout/IconVerticalSolidList"/>
    <dgm:cxn modelId="{93CB5B8C-BB03-4ADE-94CB-145ED004DC8A}" type="presParOf" srcId="{2087BFB5-92CE-4232-AA64-920C0D3E0664}" destId="{380D3733-764F-4FA4-B3B1-D2B7E5D08448}" srcOrd="1" destOrd="0" presId="urn:microsoft.com/office/officeart/2018/2/layout/IconVerticalSolidList"/>
    <dgm:cxn modelId="{18FE98A8-05E5-49E8-AAB0-378FE686A4B5}" type="presParOf" srcId="{2087BFB5-92CE-4232-AA64-920C0D3E0664}" destId="{B718BBC8-A989-4F2E-9578-2E825A506D8F}" srcOrd="2" destOrd="0" presId="urn:microsoft.com/office/officeart/2018/2/layout/IconVerticalSolidList"/>
    <dgm:cxn modelId="{CD606D2A-FEAD-4EA0-A11F-C5BEE1FFA015}" type="presParOf" srcId="{2087BFB5-92CE-4232-AA64-920C0D3E0664}" destId="{60917496-DFD7-47F4-8F1E-CBA301BF9A60}" srcOrd="3" destOrd="0" presId="urn:microsoft.com/office/officeart/2018/2/layout/IconVerticalSolidList"/>
    <dgm:cxn modelId="{9FA5CA74-35FF-4A36-AED8-D17A86E8766C}" type="presParOf" srcId="{10A5301C-E063-4705-B2BE-69CE8DBA1DF0}" destId="{7DFF54C9-9661-44C0-B59C-2A2787C9C638}" srcOrd="1" destOrd="0" presId="urn:microsoft.com/office/officeart/2018/2/layout/IconVerticalSolidList"/>
    <dgm:cxn modelId="{BAD7C618-FF06-4FC0-B482-600A70731222}" type="presParOf" srcId="{10A5301C-E063-4705-B2BE-69CE8DBA1DF0}" destId="{A8DE4E84-CB4A-41EC-B433-E12BE770B635}" srcOrd="2" destOrd="0" presId="urn:microsoft.com/office/officeart/2018/2/layout/IconVerticalSolidList"/>
    <dgm:cxn modelId="{E2A3E464-516C-439D-9D38-DA7E626018EA}" type="presParOf" srcId="{A8DE4E84-CB4A-41EC-B433-E12BE770B635}" destId="{C390953E-5C89-4D19-895D-CD83AD40D4F3}" srcOrd="0" destOrd="0" presId="urn:microsoft.com/office/officeart/2018/2/layout/IconVerticalSolidList"/>
    <dgm:cxn modelId="{08E76DD6-27ED-4CC3-91D4-A10AB82661D0}" type="presParOf" srcId="{A8DE4E84-CB4A-41EC-B433-E12BE770B635}" destId="{1C7C85C2-2DDE-434C-AC3F-C3AAB2BEA8DB}" srcOrd="1" destOrd="0" presId="urn:microsoft.com/office/officeart/2018/2/layout/IconVerticalSolidList"/>
    <dgm:cxn modelId="{D507AA10-1C82-4256-8BCF-B83547A7F7AC}" type="presParOf" srcId="{A8DE4E84-CB4A-41EC-B433-E12BE770B635}" destId="{E68E20A5-7F4F-4F03-9994-A61CC44B1EA1}" srcOrd="2" destOrd="0" presId="urn:microsoft.com/office/officeart/2018/2/layout/IconVerticalSolidList"/>
    <dgm:cxn modelId="{5DC65944-DCD1-449B-AC82-D94657DC78D8}" type="presParOf" srcId="{A8DE4E84-CB4A-41EC-B433-E12BE770B635}" destId="{1D1B9B86-C129-40DA-9D46-C0947529E344}" srcOrd="3" destOrd="0" presId="urn:microsoft.com/office/officeart/2018/2/layout/IconVerticalSolidList"/>
    <dgm:cxn modelId="{4F77235C-56AC-4C59-87B0-B882F3C27689}" type="presParOf" srcId="{10A5301C-E063-4705-B2BE-69CE8DBA1DF0}" destId="{4F53BA08-AF28-4B92-BD7E-02C65E18182B}" srcOrd="3" destOrd="0" presId="urn:microsoft.com/office/officeart/2018/2/layout/IconVerticalSolidList"/>
    <dgm:cxn modelId="{F1788FC2-D0C4-4FE0-AE8E-2578392DDECD}" type="presParOf" srcId="{10A5301C-E063-4705-B2BE-69CE8DBA1DF0}" destId="{7218D3C7-7AA2-463E-A7D7-57F5356F4468}" srcOrd="4" destOrd="0" presId="urn:microsoft.com/office/officeart/2018/2/layout/IconVerticalSolidList"/>
    <dgm:cxn modelId="{746307CD-939E-4CA3-AF32-70ECB2EE1EE6}" type="presParOf" srcId="{7218D3C7-7AA2-463E-A7D7-57F5356F4468}" destId="{4C8DDA8C-CB84-4D07-87D4-DBFA1CD351E7}" srcOrd="0" destOrd="0" presId="urn:microsoft.com/office/officeart/2018/2/layout/IconVerticalSolidList"/>
    <dgm:cxn modelId="{300718A9-5FDD-4FC6-8A5F-4002D464F04A}" type="presParOf" srcId="{7218D3C7-7AA2-463E-A7D7-57F5356F4468}" destId="{169A4620-3C7A-4BFE-B7E9-CA4CF8FD280C}" srcOrd="1" destOrd="0" presId="urn:microsoft.com/office/officeart/2018/2/layout/IconVerticalSolidList"/>
    <dgm:cxn modelId="{28BA35FF-BAA8-4DE3-9BAF-DE09E54A8A09}" type="presParOf" srcId="{7218D3C7-7AA2-463E-A7D7-57F5356F4468}" destId="{6F551B9E-2FE7-4A99-B43C-A01ABCE386F7}" srcOrd="2" destOrd="0" presId="urn:microsoft.com/office/officeart/2018/2/layout/IconVerticalSolidList"/>
    <dgm:cxn modelId="{2C34C63E-AD30-4F8A-85F1-E72224355E7D}" type="presParOf" srcId="{7218D3C7-7AA2-463E-A7D7-57F5356F4468}" destId="{C101BD29-2926-49F8-8290-DA551F552451}" srcOrd="3" destOrd="0" presId="urn:microsoft.com/office/officeart/2018/2/layout/IconVerticalSolidList"/>
    <dgm:cxn modelId="{270F2AA7-4DA7-494D-A933-15F9C89C44E4}" type="presParOf" srcId="{10A5301C-E063-4705-B2BE-69CE8DBA1DF0}" destId="{9ED4A050-A1F5-4998-9EAD-F398046E9136}" srcOrd="5" destOrd="0" presId="urn:microsoft.com/office/officeart/2018/2/layout/IconVerticalSolidList"/>
    <dgm:cxn modelId="{E7DFDE1F-E05F-4566-8684-EE83B082E02C}" type="presParOf" srcId="{10A5301C-E063-4705-B2BE-69CE8DBA1DF0}" destId="{25495921-F954-4B29-B18B-37667BFB22BA}" srcOrd="6" destOrd="0" presId="urn:microsoft.com/office/officeart/2018/2/layout/IconVerticalSolidList"/>
    <dgm:cxn modelId="{08AA3984-A9A0-49C6-9061-4CBA898032CE}" type="presParOf" srcId="{25495921-F954-4B29-B18B-37667BFB22BA}" destId="{03A59573-2C33-4D43-B859-155B81E9D92B}" srcOrd="0" destOrd="0" presId="urn:microsoft.com/office/officeart/2018/2/layout/IconVerticalSolidList"/>
    <dgm:cxn modelId="{3FD66129-F5A6-494B-9CCD-F6CF22132095}" type="presParOf" srcId="{25495921-F954-4B29-B18B-37667BFB22BA}" destId="{6AB0BA6D-A39D-489F-9C26-660D5742F21E}" srcOrd="1" destOrd="0" presId="urn:microsoft.com/office/officeart/2018/2/layout/IconVerticalSolidList"/>
    <dgm:cxn modelId="{1D549F89-4C86-4586-AB2F-7639650699CB}" type="presParOf" srcId="{25495921-F954-4B29-B18B-37667BFB22BA}" destId="{4D21BD7A-6E80-4833-AA15-EFAC175DAAC9}" srcOrd="2" destOrd="0" presId="urn:microsoft.com/office/officeart/2018/2/layout/IconVerticalSolidList"/>
    <dgm:cxn modelId="{B78EE06E-C219-4A95-9DE0-D6203CB8B940}" type="presParOf" srcId="{25495921-F954-4B29-B18B-37667BFB22BA}" destId="{B4429915-CC65-4C91-913B-3E3BF31B600B}" srcOrd="3" destOrd="0" presId="urn:microsoft.com/office/officeart/2018/2/layout/IconVerticalSolidList"/>
    <dgm:cxn modelId="{A5F71B7F-9698-4091-AC37-B364FABB46C3}" type="presParOf" srcId="{10A5301C-E063-4705-B2BE-69CE8DBA1DF0}" destId="{A3EAFF58-DFF9-4C11-B31A-736BD71494C8}" srcOrd="7" destOrd="0" presId="urn:microsoft.com/office/officeart/2018/2/layout/IconVerticalSolidList"/>
    <dgm:cxn modelId="{D3E7A4EF-2BCE-44AA-84E2-73C48FC82DDF}" type="presParOf" srcId="{10A5301C-E063-4705-B2BE-69CE8DBA1DF0}" destId="{E12F8C12-0858-43B0-8DA2-3D6FED6A5760}" srcOrd="8" destOrd="0" presId="urn:microsoft.com/office/officeart/2018/2/layout/IconVerticalSolidList"/>
    <dgm:cxn modelId="{FE4A8651-4EFF-4FDC-AC9C-0EA2D9DD13A8}" type="presParOf" srcId="{E12F8C12-0858-43B0-8DA2-3D6FED6A5760}" destId="{1FD43CF6-F3D4-4EA8-8EDE-824E65345CF6}" srcOrd="0" destOrd="0" presId="urn:microsoft.com/office/officeart/2018/2/layout/IconVerticalSolidList"/>
    <dgm:cxn modelId="{DDE4D41B-7396-4A6B-8152-B792462DCD12}" type="presParOf" srcId="{E12F8C12-0858-43B0-8DA2-3D6FED6A5760}" destId="{5A254774-8B59-4B3D-ABE3-6F375259D6AA}" srcOrd="1" destOrd="0" presId="urn:microsoft.com/office/officeart/2018/2/layout/IconVerticalSolidList"/>
    <dgm:cxn modelId="{6CB618CA-6EC8-4AB8-846D-AD971392FE4F}" type="presParOf" srcId="{E12F8C12-0858-43B0-8DA2-3D6FED6A5760}" destId="{6BE0F428-7002-42CD-A484-E1D0A7235F13}" srcOrd="2" destOrd="0" presId="urn:microsoft.com/office/officeart/2018/2/layout/IconVerticalSolidList"/>
    <dgm:cxn modelId="{75655D96-ED7F-4BF8-A7B9-B0D07F47235B}" type="presParOf" srcId="{E12F8C12-0858-43B0-8DA2-3D6FED6A5760}" destId="{C8E4E5FB-387F-4D91-A377-C6C8E5B5712C}" srcOrd="3" destOrd="0" presId="urn:microsoft.com/office/officeart/2018/2/layout/IconVerticalSolidList"/>
    <dgm:cxn modelId="{E02C20DE-4276-47FC-B4E6-F864FFAEB783}" type="presParOf" srcId="{10A5301C-E063-4705-B2BE-69CE8DBA1DF0}" destId="{DAD66D9C-70BB-4A75-B8DF-93D78451B327}" srcOrd="9" destOrd="0" presId="urn:microsoft.com/office/officeart/2018/2/layout/IconVerticalSolidList"/>
    <dgm:cxn modelId="{E32A1A08-7628-4E8B-BF11-AA9094BCFB83}" type="presParOf" srcId="{10A5301C-E063-4705-B2BE-69CE8DBA1DF0}" destId="{C2E661A1-4A42-4628-BE23-BB5892C640B2}" srcOrd="10" destOrd="0" presId="urn:microsoft.com/office/officeart/2018/2/layout/IconVerticalSolidList"/>
    <dgm:cxn modelId="{A0077743-8633-4699-805B-436821E2DEF2}" type="presParOf" srcId="{C2E661A1-4A42-4628-BE23-BB5892C640B2}" destId="{D6524F5A-1515-4FF6-AC9B-3F46CF2C3A5A}" srcOrd="0" destOrd="0" presId="urn:microsoft.com/office/officeart/2018/2/layout/IconVerticalSolidList"/>
    <dgm:cxn modelId="{9A01B2FB-95AB-49F8-914D-AF939B880AD4}" type="presParOf" srcId="{C2E661A1-4A42-4628-BE23-BB5892C640B2}" destId="{3A33F816-CF31-470C-A346-0DEB80733DD9}" srcOrd="1" destOrd="0" presId="urn:microsoft.com/office/officeart/2018/2/layout/IconVerticalSolidList"/>
    <dgm:cxn modelId="{92CCF182-E764-435B-974A-59D231AFD3A3}" type="presParOf" srcId="{C2E661A1-4A42-4628-BE23-BB5892C640B2}" destId="{E89274E4-04AC-445F-91F6-100661ACDEC2}" srcOrd="2" destOrd="0" presId="urn:microsoft.com/office/officeart/2018/2/layout/IconVerticalSolidList"/>
    <dgm:cxn modelId="{3A4CF241-FFC2-43ED-8535-03D1DC822D06}" type="presParOf" srcId="{C2E661A1-4A42-4628-BE23-BB5892C640B2}" destId="{0902EB83-C899-4845-9F32-29FC92B0053E}"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D50146-DC09-4E10-87AC-30061808748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2C42C6A-D512-4F5B-A0E3-7FD1E086EDE1}">
      <dgm:prSet/>
      <dgm:spPr/>
      <dgm:t>
        <a:bodyPr/>
        <a:lstStyle/>
        <a:p>
          <a:r>
            <a:rPr lang="en-US"/>
            <a:t>Regular expressions are used for pattern matching, which is basically for findings strings within documents.</a:t>
          </a:r>
        </a:p>
      </dgm:t>
    </dgm:pt>
    <dgm:pt modelId="{4B7B4922-5DB6-4471-8AD0-D34751475A86}" cxnId="{E957F11C-6ADE-467D-B38D-3B93285FFACC}" type="parTrans">
      <dgm:prSet/>
      <dgm:spPr/>
      <dgm:t>
        <a:bodyPr/>
        <a:lstStyle/>
        <a:p>
          <a:endParaRPr lang="en-US"/>
        </a:p>
      </dgm:t>
    </dgm:pt>
    <dgm:pt modelId="{E232C04A-794D-486C-926F-0FB6B12BBE27}" cxnId="{E957F11C-6ADE-467D-B38D-3B93285FFACC}" type="sibTrans">
      <dgm:prSet/>
      <dgm:spPr/>
      <dgm:t>
        <a:bodyPr/>
        <a:lstStyle/>
        <a:p>
          <a:endParaRPr lang="en-US"/>
        </a:p>
      </dgm:t>
    </dgm:pt>
    <dgm:pt modelId="{D3D15AA4-4151-4C7A-BAD7-8851D3B3EEF3}">
      <dgm:prSet/>
      <dgm:spPr/>
      <dgm:t>
        <a:bodyPr/>
        <a:lstStyle/>
        <a:p>
          <a:r>
            <a:rPr lang="en-US"/>
            <a:t>Sometimes when retrieving documents in a collection, you may not know exactly what the exact Field value to search for. Hence, one can use regular expressions to assist in retrieving data based on pattern matching search values.</a:t>
          </a:r>
        </a:p>
      </dgm:t>
    </dgm:pt>
    <dgm:pt modelId="{BFD8A5ED-92AD-4DD9-A3B1-4B1A7C98F7A9}" cxnId="{234C96E2-A013-41EE-9442-97F463620E9C}" type="parTrans">
      <dgm:prSet/>
      <dgm:spPr/>
      <dgm:t>
        <a:bodyPr/>
        <a:lstStyle/>
        <a:p>
          <a:endParaRPr lang="en-US"/>
        </a:p>
      </dgm:t>
    </dgm:pt>
    <dgm:pt modelId="{15EEE9E1-A35E-4494-BF36-8CF479810E57}" cxnId="{234C96E2-A013-41EE-9442-97F463620E9C}" type="sibTrans">
      <dgm:prSet/>
      <dgm:spPr/>
      <dgm:t>
        <a:bodyPr/>
        <a:lstStyle/>
        <a:p>
          <a:endParaRPr lang="en-US"/>
        </a:p>
      </dgm:t>
    </dgm:pt>
    <dgm:pt modelId="{8D27D809-7716-4ACE-89EA-84900E25C4F1}" type="pres">
      <dgm:prSet presAssocID="{11D50146-DC09-4E10-87AC-300618087486}" presName="linear" presStyleCnt="0">
        <dgm:presLayoutVars>
          <dgm:animLvl val="lvl"/>
          <dgm:resizeHandles val="exact"/>
        </dgm:presLayoutVars>
      </dgm:prSet>
      <dgm:spPr/>
    </dgm:pt>
    <dgm:pt modelId="{E303CC66-B832-444B-A11D-D0FD29A20014}" type="pres">
      <dgm:prSet presAssocID="{C2C42C6A-D512-4F5B-A0E3-7FD1E086EDE1}" presName="parentText" presStyleLbl="node1" presStyleIdx="0" presStyleCnt="2">
        <dgm:presLayoutVars>
          <dgm:chMax val="0"/>
          <dgm:bulletEnabled val="1"/>
        </dgm:presLayoutVars>
      </dgm:prSet>
      <dgm:spPr/>
    </dgm:pt>
    <dgm:pt modelId="{2733FA30-CA8D-4948-96A3-2F5D1F6CAF19}" type="pres">
      <dgm:prSet presAssocID="{E232C04A-794D-486C-926F-0FB6B12BBE27}" presName="spacer" presStyleCnt="0"/>
      <dgm:spPr/>
    </dgm:pt>
    <dgm:pt modelId="{A68BE68C-866C-48A1-8B3B-D6CBA9BECF1C}" type="pres">
      <dgm:prSet presAssocID="{D3D15AA4-4151-4C7A-BAD7-8851D3B3EEF3}" presName="parentText" presStyleLbl="node1" presStyleIdx="1" presStyleCnt="2">
        <dgm:presLayoutVars>
          <dgm:chMax val="0"/>
          <dgm:bulletEnabled val="1"/>
        </dgm:presLayoutVars>
      </dgm:prSet>
      <dgm:spPr/>
    </dgm:pt>
  </dgm:ptLst>
  <dgm:cxnLst>
    <dgm:cxn modelId="{E957F11C-6ADE-467D-B38D-3B93285FFACC}" srcId="{11D50146-DC09-4E10-87AC-300618087486}" destId="{C2C42C6A-D512-4F5B-A0E3-7FD1E086EDE1}" srcOrd="0" destOrd="0" parTransId="{4B7B4922-5DB6-4471-8AD0-D34751475A86}" sibTransId="{E232C04A-794D-486C-926F-0FB6B12BBE27}"/>
    <dgm:cxn modelId="{4BB8B0BA-842C-4418-9BDA-776D690D0C53}" type="presOf" srcId="{D3D15AA4-4151-4C7A-BAD7-8851D3B3EEF3}" destId="{A68BE68C-866C-48A1-8B3B-D6CBA9BECF1C}" srcOrd="0" destOrd="0" presId="urn:microsoft.com/office/officeart/2005/8/layout/vList2"/>
    <dgm:cxn modelId="{E3B838D2-9D7F-4D47-8084-4A46829A36A3}" type="presOf" srcId="{11D50146-DC09-4E10-87AC-300618087486}" destId="{8D27D809-7716-4ACE-89EA-84900E25C4F1}" srcOrd="0" destOrd="0" presId="urn:microsoft.com/office/officeart/2005/8/layout/vList2"/>
    <dgm:cxn modelId="{EEF9C5D9-D7FC-4DA4-9625-5769729493AD}" type="presOf" srcId="{C2C42C6A-D512-4F5B-A0E3-7FD1E086EDE1}" destId="{E303CC66-B832-444B-A11D-D0FD29A20014}" srcOrd="0" destOrd="0" presId="urn:microsoft.com/office/officeart/2005/8/layout/vList2"/>
    <dgm:cxn modelId="{234C96E2-A013-41EE-9442-97F463620E9C}" srcId="{11D50146-DC09-4E10-87AC-300618087486}" destId="{D3D15AA4-4151-4C7A-BAD7-8851D3B3EEF3}" srcOrd="1" destOrd="0" parTransId="{BFD8A5ED-92AD-4DD9-A3B1-4B1A7C98F7A9}" sibTransId="{15EEE9E1-A35E-4494-BF36-8CF479810E57}"/>
    <dgm:cxn modelId="{5AB75950-BB71-4BBF-989F-060A1EE4F715}" type="presParOf" srcId="{8D27D809-7716-4ACE-89EA-84900E25C4F1}" destId="{E303CC66-B832-444B-A11D-D0FD29A20014}" srcOrd="0" destOrd="0" presId="urn:microsoft.com/office/officeart/2005/8/layout/vList2"/>
    <dgm:cxn modelId="{FC164FEF-2EFF-4D32-BEA1-669F541F2325}" type="presParOf" srcId="{8D27D809-7716-4ACE-89EA-84900E25C4F1}" destId="{2733FA30-CA8D-4948-96A3-2F5D1F6CAF19}" srcOrd="1" destOrd="0" presId="urn:microsoft.com/office/officeart/2005/8/layout/vList2"/>
    <dgm:cxn modelId="{D80B28C4-401B-447A-803A-7B1DC32945DC}" type="presParOf" srcId="{8D27D809-7716-4ACE-89EA-84900E25C4F1}" destId="{A68BE68C-866C-48A1-8B3B-D6CBA9BECF1C}" srcOrd="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8AE61-277F-4ACE-97F3-95185AC1121E}">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0D3733-764F-4FA4-B3B1-D2B7E5D08448}">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917496-DFD7-47F4-8F1E-CBA301BF9A60}">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Introduction</a:t>
          </a:r>
        </a:p>
      </dsp:txBody>
      <dsp:txXfrm>
        <a:off x="937002" y="1903"/>
        <a:ext cx="5576601" cy="811257"/>
      </dsp:txXfrm>
    </dsp:sp>
    <dsp:sp modelId="{C390953E-5C89-4D19-895D-CD83AD40D4F3}">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7C85C2-2DDE-434C-AC3F-C3AAB2BEA8DB}">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1B9B86-C129-40DA-9D46-C0947529E344}">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u="sng" kern="1200"/>
            <a:t>Using $regex operator for Pattern matching</a:t>
          </a:r>
          <a:endParaRPr lang="en-US" sz="1900" kern="1200"/>
        </a:p>
      </dsp:txBody>
      <dsp:txXfrm>
        <a:off x="937002" y="1015975"/>
        <a:ext cx="5576601" cy="811257"/>
      </dsp:txXfrm>
    </dsp:sp>
    <dsp:sp modelId="{4C8DDA8C-CB84-4D07-87D4-DBFA1CD351E7}">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9A4620-3C7A-4BFE-B7E9-CA4CF8FD280C}">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01BD29-2926-49F8-8290-DA551F552451}">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u="sng" kern="1200"/>
            <a:t>Pattern Matching with $options</a:t>
          </a:r>
          <a:endParaRPr lang="en-US" sz="1900" kern="1200"/>
        </a:p>
      </dsp:txBody>
      <dsp:txXfrm>
        <a:off x="937002" y="2030048"/>
        <a:ext cx="5576601" cy="811257"/>
      </dsp:txXfrm>
    </dsp:sp>
    <dsp:sp modelId="{03A59573-2C33-4D43-B859-155B81E9D92B}">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B0BA6D-A39D-489F-9C26-660D5742F21E}">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429915-CC65-4C91-913B-3E3BF31B600B}">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u="sng" kern="1200"/>
            <a:t>Pattern matching without the regex operator</a:t>
          </a:r>
          <a:endParaRPr lang="en-US" sz="1900" kern="1200"/>
        </a:p>
      </dsp:txBody>
      <dsp:txXfrm>
        <a:off x="937002" y="3044120"/>
        <a:ext cx="5576601" cy="811257"/>
      </dsp:txXfrm>
    </dsp:sp>
    <dsp:sp modelId="{1FD43CF6-F3D4-4EA8-8EDE-824E65345CF6}">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254774-8B59-4B3D-ABE3-6F375259D6AA}">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E4E5FB-387F-4D91-A377-C6C8E5B5712C}">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u="sng" kern="1200"/>
            <a:t>Fetching last 'n' documents from a collection</a:t>
          </a:r>
          <a:endParaRPr lang="en-US" sz="1900" kern="1200"/>
        </a:p>
      </dsp:txBody>
      <dsp:txXfrm>
        <a:off x="937002" y="4058192"/>
        <a:ext cx="5576601" cy="811257"/>
      </dsp:txXfrm>
    </dsp:sp>
    <dsp:sp modelId="{D6524F5A-1515-4FF6-AC9B-3F46CF2C3A5A}">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33F816-CF31-470C-A346-0DEB80733DD9}">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02EB83-C899-4845-9F32-29FC92B0053E}">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Summary</a:t>
          </a:r>
        </a:p>
      </dsp:txBody>
      <dsp:txXfrm>
        <a:off x="937002" y="5072264"/>
        <a:ext cx="5576601" cy="811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3CC66-B832-444B-A11D-D0FD29A20014}">
      <dsp:nvSpPr>
        <dsp:cNvPr id="0" name=""/>
        <dsp:cNvSpPr/>
      </dsp:nvSpPr>
      <dsp:spPr>
        <a:xfrm>
          <a:off x="0" y="63534"/>
          <a:ext cx="6513603" cy="283885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Regular expressions are used for pattern matching, which is basically for findings strings within documents.</a:t>
          </a:r>
        </a:p>
      </dsp:txBody>
      <dsp:txXfrm>
        <a:off x="138582" y="202116"/>
        <a:ext cx="6236439" cy="2561694"/>
      </dsp:txXfrm>
    </dsp:sp>
    <dsp:sp modelId="{A68BE68C-866C-48A1-8B3B-D6CBA9BECF1C}">
      <dsp:nvSpPr>
        <dsp:cNvPr id="0" name=""/>
        <dsp:cNvSpPr/>
      </dsp:nvSpPr>
      <dsp:spPr>
        <a:xfrm>
          <a:off x="0" y="2983033"/>
          <a:ext cx="6513603" cy="283885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Sometimes when retrieving documents in a collection, you may not know exactly what the exact Field value to search for. Hence, one can use regular expressions to assist in retrieving data based on pattern matching search values.</a:t>
          </a:r>
        </a:p>
      </dsp:txBody>
      <dsp:txXfrm>
        <a:off x="138582" y="3121615"/>
        <a:ext cx="6236439" cy="25616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E40B27F-1200-4E6C-B092-5DD1BE44593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8C797-6ADE-4F7F-8837-3391F06EB96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E40B27F-1200-4E6C-B092-5DD1BE44593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8C797-6ADE-4F7F-8837-3391F06EB96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E40B27F-1200-4E6C-B092-5DD1BE44593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8C797-6ADE-4F7F-8837-3391F06EB96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E40B27F-1200-4E6C-B092-5DD1BE44593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8C797-6ADE-4F7F-8837-3391F06EB96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E40B27F-1200-4E6C-B092-5DD1BE44593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8C797-6ADE-4F7F-8837-3391F06EB96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E40B27F-1200-4E6C-B092-5DD1BE44593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98C797-6ADE-4F7F-8837-3391F06EB96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E40B27F-1200-4E6C-B092-5DD1BE44593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98C797-6ADE-4F7F-8837-3391F06EB96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E40B27F-1200-4E6C-B092-5DD1BE44593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98C797-6ADE-4F7F-8837-3391F06EB96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40B27F-1200-4E6C-B092-5DD1BE44593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98C797-6ADE-4F7F-8837-3391F06EB96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E40B27F-1200-4E6C-B092-5DD1BE44593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98C797-6ADE-4F7F-8837-3391F06EB96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E40B27F-1200-4E6C-B092-5DD1BE44593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98C797-6ADE-4F7F-8837-3391F06EB96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0B27F-1200-4E6C-B092-5DD1BE445936}"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8C797-6ADE-4F7F-8837-3391F06EB96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2"/>
            <a:ext cx="9144000" cy="2840037"/>
          </a:xfrm>
        </p:spPr>
        <p:txBody>
          <a:bodyPr>
            <a:normAutofit/>
          </a:bodyPr>
          <a:lstStyle/>
          <a:p>
            <a:r>
              <a:rPr lang="en-US" sz="5800" b="1"/>
              <a:t>MongoDB Regular Expression (Regex) with Examples</a:t>
            </a:r>
            <a:br>
              <a:rPr lang="en-US" sz="5800" b="1"/>
            </a:br>
            <a:endParaRPr lang="en-US" sz="5800"/>
          </a:p>
        </p:txBody>
      </p:sp>
      <p:sp>
        <p:nvSpPr>
          <p:cNvPr id="3" name="Subtitle 2"/>
          <p:cNvSpPr>
            <a:spLocks noGrp="1"/>
          </p:cNvSpPr>
          <p:nvPr>
            <p:ph type="subTitle" idx="1"/>
          </p:nvPr>
        </p:nvSpPr>
        <p:spPr>
          <a:xfrm>
            <a:off x="1524000" y="4256436"/>
            <a:ext cx="9144000" cy="1600818"/>
          </a:xfrm>
        </p:spPr>
        <p:txBody>
          <a:bodyPr>
            <a:normAutofit/>
          </a:bodyPr>
          <a:lstStyle/>
          <a:p>
            <a:r>
              <a:rPr lang="en-US">
                <a:solidFill>
                  <a:schemeClr val="accent1"/>
                </a:solidFill>
              </a:rPr>
              <a:t>G</a:t>
            </a:r>
            <a:r>
              <a:rPr lang="en-US" altLang="zh-CN">
                <a:solidFill>
                  <a:schemeClr val="accent1"/>
                </a:solidFill>
              </a:rPr>
              <a:t>roup 12</a:t>
            </a:r>
            <a:endParaRPr lang="en-US" altLang="zh-CN">
              <a:solidFill>
                <a:schemeClr val="accent1"/>
              </a:solidFill>
            </a:endParaRPr>
          </a:p>
          <a:p>
            <a:r>
              <a:rPr lang="en-US">
                <a:solidFill>
                  <a:schemeClr val="accent1"/>
                </a:solidFill>
              </a:rPr>
              <a:t>Feiyao Li </a:t>
            </a:r>
            <a:r>
              <a:rPr lang="en-US" altLang="zh-CN">
                <a:solidFill>
                  <a:schemeClr val="accent1"/>
                </a:solidFill>
              </a:rPr>
              <a:t>&amp; Tianya Zhang</a:t>
            </a:r>
            <a:endParaRPr lang="en-US">
              <a:solidFill>
                <a:schemeClr val="accent1"/>
              </a:solidFill>
            </a:endParaRPr>
          </a:p>
        </p:txBody>
      </p:sp>
      <p:cxnSp>
        <p:nvCxnSpPr>
          <p:cNvPr id="12" name="Straight Connector 11"/>
          <p:cNvCxnSpPr>
            <a:cxnSpLocks noGrp="1" noRot="1" noChangeAspect="1" noMove="1" noResize="1" noEditPoints="1" noAdjustHandles="1" noChangeArrowheads="1" noChangeShapeType="1"/>
          </p:cNvCxnSpPr>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p:cNvSpPr>
            <a:spLocks noGrp="1" noRot="1" noChangeAspect="1" noMove="1" noResize="1" noEditPoints="1" noAdjustHandles="1" noChangeArrowheads="1" noChangeShapeType="1" noTextEdit="1"/>
          </p:cNvSpPr>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Pattern Matching with $options</a:t>
            </a:r>
            <a:endParaRPr lang="en-US" sz="5400">
              <a:solidFill>
                <a:srgbClr val="FFFFFF"/>
              </a:solidFill>
            </a:endParaRPr>
          </a:p>
        </p:txBody>
      </p:sp>
      <p:cxnSp>
        <p:nvCxnSpPr>
          <p:cNvPr id="73" name="Straight Connector 72"/>
          <p:cNvCxnSpPr>
            <a:cxnSpLocks noGrp="1" noRot="1" noChangeAspect="1" noMove="1" noResize="1" noEditPoints="1" noAdjustHandles="1" noChangeArrowheads="1" noChangeShapeType="1"/>
          </p:cNvCxnSpPr>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1"/>
          <a:stretch>
            <a:fillRect/>
          </a:stretch>
        </p:blipFill>
        <p:spPr>
          <a:xfrm>
            <a:off x="331567" y="3129856"/>
            <a:ext cx="5455917" cy="2591561"/>
          </a:xfrm>
          <a:prstGeom prst="rect">
            <a:avLst/>
          </a:prstGeom>
        </p:spPr>
      </p:pic>
      <p:cxnSp>
        <p:nvCxnSpPr>
          <p:cNvPr id="75" name="Straight Connector 74"/>
          <p:cNvCxnSpPr>
            <a:cxnSpLocks noGrp="1" noRot="1" noChangeAspect="1" noMove="1" noResize="1" noEditPoints="1" noAdjustHandles="1" noChangeArrowheads="1" noChangeShapeType="1"/>
          </p:cNvCxnSpPr>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45073" y="3342192"/>
            <a:ext cx="5455917" cy="21668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71" name="Rectangle 70"/>
          <p:cNvSpPr>
            <a:spLocks noGrp="1" noRot="1" noChangeAspect="1" noMove="1" noResize="1" noEditPoints="1" noAdjustHandles="1" noChangeArrowheads="1" noChangeShapeType="1" noTextEdit="1"/>
          </p:cNvSpPr>
          <p:nvPr/>
        </p:nvSpPr>
        <p:spPr bwMode="ltGray">
          <a:xfrm>
            <a:off x="376562" y="254339"/>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itle 1"/>
          <p:cNvSpPr>
            <a:spLocks noGrp="1"/>
          </p:cNvSpPr>
          <p:nvPr/>
        </p:nvSpPr>
        <p:spPr>
          <a:xfrm>
            <a:off x="546351" y="433545"/>
            <a:ext cx="11139854" cy="930447"/>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a:solidFill>
                  <a:srgbClr val="FFFFFF"/>
                </a:solidFill>
              </a:rPr>
              <a:t>Pattern Matching without</a:t>
            </a:r>
            <a:r>
              <a:rPr lang="en-US" sz="5400" b="1">
                <a:solidFill>
                  <a:srgbClr val="FFFFFF"/>
                </a:solidFill>
              </a:rPr>
              <a:t> regex Operator</a:t>
            </a:r>
            <a:endParaRPr lang="en-US" sz="5400">
              <a:solidFill>
                <a:srgbClr val="FFFFFF"/>
              </a:solidFill>
            </a:endParaRPr>
          </a:p>
        </p:txBody>
      </p:sp>
      <p:cxnSp>
        <p:nvCxnSpPr>
          <p:cNvPr id="73" name="Straight Connector 72"/>
          <p:cNvCxnSpPr>
            <a:cxnSpLocks noGrp="1" noRot="1" noChangeAspect="1" noMove="1" noResize="1" noEditPoints="1" noAdjustHandles="1" noChangeArrowheads="1" noChangeShapeType="1"/>
          </p:cNvCxnSpPr>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图片 4" descr="f1"/>
          <p:cNvPicPr>
            <a:picLocks noChangeAspect="1"/>
          </p:cNvPicPr>
          <p:nvPr/>
        </p:nvPicPr>
        <p:blipFill>
          <a:blip r:embed="rId1"/>
          <a:stretch>
            <a:fillRect/>
          </a:stretch>
        </p:blipFill>
        <p:spPr>
          <a:xfrm>
            <a:off x="5929630" y="2914015"/>
            <a:ext cx="5825490" cy="2309495"/>
          </a:xfrm>
          <a:prstGeom prst="rect">
            <a:avLst/>
          </a:prstGeom>
        </p:spPr>
      </p:pic>
      <p:pic>
        <p:nvPicPr>
          <p:cNvPr id="6" name="图片 5" descr="f11"/>
          <p:cNvPicPr>
            <a:picLocks noChangeAspect="1"/>
          </p:cNvPicPr>
          <p:nvPr/>
        </p:nvPicPr>
        <p:blipFill>
          <a:blip r:embed="rId2"/>
          <a:stretch>
            <a:fillRect/>
          </a:stretch>
        </p:blipFill>
        <p:spPr>
          <a:xfrm>
            <a:off x="376555" y="2914015"/>
            <a:ext cx="5440680" cy="2411730"/>
          </a:xfrm>
          <a:prstGeom prst="rect">
            <a:avLst/>
          </a:prstGeom>
        </p:spPr>
      </p:pic>
      <p:sp>
        <p:nvSpPr>
          <p:cNvPr id="7" name="文本框 6"/>
          <p:cNvSpPr txBox="1"/>
          <p:nvPr/>
        </p:nvSpPr>
        <p:spPr>
          <a:xfrm>
            <a:off x="4664710" y="5552440"/>
            <a:ext cx="2548255" cy="706755"/>
          </a:xfrm>
          <a:prstGeom prst="rect">
            <a:avLst/>
          </a:prstGeom>
          <a:noFill/>
        </p:spPr>
        <p:txBody>
          <a:bodyPr wrap="square" rtlCol="0">
            <a:spAutoFit/>
          </a:bodyPr>
          <a:p>
            <a:pPr algn="ctr"/>
            <a:r>
              <a:rPr lang="en-US" altLang="zh-CN" sz="4000">
                <a:ln w="22225">
                  <a:solidFill>
                    <a:schemeClr val="accent2"/>
                  </a:solidFill>
                  <a:prstDash val="solid"/>
                </a:ln>
                <a:solidFill>
                  <a:schemeClr val="accent2">
                    <a:lumMod val="40000"/>
                    <a:lumOff val="60000"/>
                  </a:schemeClr>
                </a:solidFill>
                <a:effectLst/>
              </a:rPr>
              <a:t>Sensitive</a:t>
            </a:r>
            <a:endParaRPr lang="en-US" altLang="zh-CN" sz="40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 name="Rectangle 70"/>
          <p:cNvSpPr>
            <a:spLocks noGrp="1" noRot="1" noChangeAspect="1" noMove="1" noResize="1" noEditPoints="1" noAdjustHandles="1" noChangeArrowheads="1" noChangeShapeType="1" noTextEdit="1"/>
          </p:cNvSpPr>
          <p:nvPr/>
        </p:nvSpPr>
        <p:spPr bwMode="ltGray">
          <a:xfrm>
            <a:off x="376562" y="254339"/>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itle 1"/>
          <p:cNvSpPr>
            <a:spLocks noGrp="1"/>
          </p:cNvSpPr>
          <p:nvPr/>
        </p:nvSpPr>
        <p:spPr>
          <a:xfrm>
            <a:off x="546351" y="433545"/>
            <a:ext cx="11139854" cy="930447"/>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a:solidFill>
                  <a:srgbClr val="FFFFFF"/>
                </a:solidFill>
              </a:rPr>
              <a:t>Fetching Last 'n' Documents in a Collection</a:t>
            </a:r>
            <a:endParaRPr lang="en-US" sz="5400">
              <a:solidFill>
                <a:srgbClr val="FFFFFF"/>
              </a:solidFill>
            </a:endParaRPr>
          </a:p>
        </p:txBody>
      </p:sp>
      <p:cxnSp>
        <p:nvCxnSpPr>
          <p:cNvPr id="73" name="Straight Connector 72"/>
          <p:cNvCxnSpPr>
            <a:cxnSpLocks noGrp="1" noRot="1" noChangeAspect="1" noMove="1" noResize="1" noEditPoints="1" noAdjustHandles="1" noChangeArrowheads="1" noChangeShapeType="1"/>
          </p:cNvCxnSpPr>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图片 4" descr="f22"/>
          <p:cNvPicPr>
            <a:picLocks noChangeAspect="1"/>
          </p:cNvPicPr>
          <p:nvPr/>
        </p:nvPicPr>
        <p:blipFill>
          <a:blip r:embed="rId1"/>
          <a:stretch>
            <a:fillRect/>
          </a:stretch>
        </p:blipFill>
        <p:spPr>
          <a:xfrm>
            <a:off x="5991225" y="2817495"/>
            <a:ext cx="5824220" cy="2294255"/>
          </a:xfrm>
          <a:prstGeom prst="rect">
            <a:avLst/>
          </a:prstGeom>
        </p:spPr>
      </p:pic>
      <p:pic>
        <p:nvPicPr>
          <p:cNvPr id="6" name="图片 5" descr="f11"/>
          <p:cNvPicPr>
            <a:picLocks noChangeAspect="1"/>
          </p:cNvPicPr>
          <p:nvPr/>
        </p:nvPicPr>
        <p:blipFill>
          <a:blip r:embed="rId2"/>
          <a:stretch>
            <a:fillRect/>
          </a:stretch>
        </p:blipFill>
        <p:spPr>
          <a:xfrm>
            <a:off x="324485" y="2817495"/>
            <a:ext cx="5440680" cy="2411730"/>
          </a:xfrm>
          <a:prstGeom prst="rect">
            <a:avLst/>
          </a:prstGeom>
        </p:spPr>
      </p:pic>
      <p:sp>
        <p:nvSpPr>
          <p:cNvPr id="7" name="文本框 6"/>
          <p:cNvSpPr txBox="1"/>
          <p:nvPr/>
        </p:nvSpPr>
        <p:spPr>
          <a:xfrm>
            <a:off x="6513195" y="5398135"/>
            <a:ext cx="4301490" cy="460375"/>
          </a:xfrm>
          <a:prstGeom prst="rect">
            <a:avLst/>
          </a:prstGeom>
          <a:noFill/>
        </p:spPr>
        <p:txBody>
          <a:bodyPr wrap="square" rtlCol="0">
            <a:spAutoFit/>
          </a:bodyPr>
          <a:p>
            <a:pPr algn="ctr"/>
            <a:r>
              <a:rPr lang="en-US" altLang="zh-CN" sz="2400">
                <a:ln w="22225">
                  <a:solidFill>
                    <a:schemeClr val="accent2"/>
                  </a:solidFill>
                  <a:prstDash val="solid"/>
                </a:ln>
                <a:solidFill>
                  <a:schemeClr val="accent2">
                    <a:lumMod val="40000"/>
                    <a:lumOff val="60000"/>
                  </a:schemeClr>
                </a:solidFill>
                <a:effectLst/>
              </a:rPr>
              <a:t>Descending Order</a:t>
            </a:r>
            <a:endParaRPr lang="en-US" altLang="zh-CN" sz="24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US" dirty="0"/>
          </a:p>
        </p:txBody>
      </p:sp>
      <p:sp>
        <p:nvSpPr>
          <p:cNvPr id="3" name="Content Placeholder 2"/>
          <p:cNvSpPr>
            <a:spLocks noGrp="1"/>
          </p:cNvSpPr>
          <p:nvPr>
            <p:ph idx="1"/>
          </p:nvPr>
        </p:nvSpPr>
        <p:spPr>
          <a:xfrm>
            <a:off x="838200" y="1797344"/>
            <a:ext cx="10515600" cy="4351338"/>
          </a:xfrm>
        </p:spPr>
        <p:txBody>
          <a:bodyPr>
            <a:normAutofit fontScale="92500" lnSpcReduction="20000"/>
          </a:bodyPr>
          <a:lstStyle/>
          <a:p>
            <a:r>
              <a:rPr lang="en-US" dirty="0"/>
              <a:t>Pattern matching can be achieved by the $regex operator. This operator can be used to find for certain strings in the collection.</a:t>
            </a:r>
            <a:endParaRPr lang="en-US" dirty="0"/>
          </a:p>
          <a:p>
            <a:r>
              <a:rPr lang="en-US" dirty="0"/>
              <a:t>The ^ and $ symbol can be used for exact text searches with ^ being used to make sure that the string starts with a certain character and $ used to ensure that the string ends with a certain character.</a:t>
            </a:r>
            <a:endParaRPr lang="en-US" dirty="0"/>
          </a:p>
          <a:p>
            <a:r>
              <a:rPr lang="en-US" dirty="0"/>
              <a:t>The '</a:t>
            </a:r>
            <a:r>
              <a:rPr lang="en-US" dirty="0" err="1"/>
              <a:t>i</a:t>
            </a:r>
            <a:r>
              <a:rPr lang="en-US" dirty="0"/>
              <a:t>' along with the $regex operator can be used to specify case insensitivity so that strings can be searched whether they are in lower case or upper case.</a:t>
            </a:r>
            <a:endParaRPr lang="en-US" dirty="0"/>
          </a:p>
          <a:p>
            <a:r>
              <a:rPr lang="en-US" dirty="0"/>
              <a:t>The delimiters // can also be used for pattern matching.</a:t>
            </a:r>
            <a:endParaRPr lang="en-US" dirty="0"/>
          </a:p>
          <a:p>
            <a:r>
              <a:rPr lang="en-US" dirty="0"/>
              <a:t>Use a combination of sort and the limit function to return the last n documents in the collection. The sort function can be used to return the documents in descending order after which the limit clause can be used to limit the number of documents being returned.</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p:cNvSpPr>
            <a:spLocks noGrp="1" noRot="1" noChangeAspect="1" noMove="1" noResize="1" noEditPoints="1" noAdjustHandles="1" noChangeArrowheads="1" noChangeShapeType="1" noTextEdit="1"/>
          </p:cNvSpPr>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a:solidFill>
                  <a:srgbClr val="FFFFFF"/>
                </a:solidFill>
              </a:rPr>
              <a:t>Outline</a:t>
            </a:r>
            <a:endParaRPr lang="en-US">
              <a:solidFill>
                <a:srgbClr val="FFFFFF"/>
              </a:solidFill>
            </a:endParaRPr>
          </a:p>
        </p:txBody>
      </p:sp>
      <p:graphicFrame>
        <p:nvGraphicFramePr>
          <p:cNvPr id="5" name="Content Placeholder 2"/>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p:cNvSpPr>
            <a:spLocks noGrp="1" noRot="1" noChangeAspect="1" noMove="1" noResize="1" noEditPoints="1" noAdjustHandles="1" noChangeArrowheads="1" noChangeShapeType="1" noTextEdit="1"/>
          </p:cNvSpPr>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a:solidFill>
                  <a:srgbClr val="FFFFFF"/>
                </a:solidFill>
              </a:rPr>
              <a:t>Introduction</a:t>
            </a:r>
            <a:br>
              <a:rPr lang="en-US">
                <a:solidFill>
                  <a:srgbClr val="FFFFFF"/>
                </a:solidFill>
              </a:rPr>
            </a:br>
            <a:endParaRPr lang="en-US">
              <a:solidFill>
                <a:srgbClr val="FFFFFF"/>
              </a:solidFill>
            </a:endParaRPr>
          </a:p>
        </p:txBody>
      </p:sp>
      <p:graphicFrame>
        <p:nvGraphicFramePr>
          <p:cNvPr id="13" name="Content Placeholder 2"/>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5B3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u="sng">
                <a:solidFill>
                  <a:srgbClr val="FFFFFF"/>
                </a:solidFill>
              </a:rPr>
              <a:t>Using $regex operator for Pattern matching</a:t>
            </a:r>
            <a:endParaRPr lang="en-US" sz="2600">
              <a:solidFill>
                <a:srgbClr val="FFFFFF"/>
              </a:solidFill>
            </a:endParaRPr>
          </a:p>
        </p:txBody>
      </p:sp>
      <p:pic>
        <p:nvPicPr>
          <p:cNvPr id="5" name="Picture 4"/>
          <p:cNvPicPr>
            <a:picLocks noChangeAspect="1"/>
          </p:cNvPicPr>
          <p:nvPr/>
        </p:nvPicPr>
        <p:blipFill>
          <a:blip r:embed="rId1"/>
          <a:stretch>
            <a:fillRect/>
          </a:stretch>
        </p:blipFill>
        <p:spPr>
          <a:xfrm>
            <a:off x="4038600" y="1349351"/>
            <a:ext cx="7188199" cy="3019042"/>
          </a:xfrm>
          <a:prstGeom prst="rect">
            <a:avLst/>
          </a:prstGeom>
        </p:spPr>
      </p:pic>
      <p:sp>
        <p:nvSpPr>
          <p:cNvPr id="3" name="Content Placeholder 2"/>
          <p:cNvSpPr>
            <a:spLocks noGrp="1"/>
          </p:cNvSpPr>
          <p:nvPr>
            <p:ph idx="1"/>
          </p:nvPr>
        </p:nvSpPr>
        <p:spPr>
          <a:xfrm>
            <a:off x="4038600" y="4884873"/>
            <a:ext cx="7188199" cy="1292090"/>
          </a:xfrm>
        </p:spPr>
        <p:txBody>
          <a:bodyPr>
            <a:normAutofit/>
          </a:bodyPr>
          <a:lstStyle/>
          <a:p>
            <a:r>
              <a:rPr lang="en-US" sz="1800"/>
              <a:t>The regex operator in MongoDB is used to search for specific strings in the collection. The following example shows how this can be done.</a:t>
            </a:r>
            <a:endParaRPr lang="en-US" sz="1800"/>
          </a:p>
          <a:p>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655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6348" y="1540424"/>
            <a:ext cx="2468889" cy="2513102"/>
          </a:xfrm>
          <a:prstGeom prst="ellipse">
            <a:avLst/>
          </a:prstGeom>
          <a:solidFill>
            <a:srgbClr val="262626"/>
          </a:solidFill>
          <a:ln w="174625" cmpd="thinThick">
            <a:solidFill>
              <a:srgbClr val="262626"/>
            </a:solidFill>
          </a:ln>
        </p:spPr>
        <p:txBody>
          <a:bodyPr>
            <a:normAutofit fontScale="90000"/>
          </a:bodyPr>
          <a:lstStyle/>
          <a:p>
            <a:pPr algn="ctr"/>
            <a:r>
              <a:rPr lang="en-US" sz="2600" u="sng" dirty="0">
                <a:solidFill>
                  <a:srgbClr val="FFFFFF"/>
                </a:solidFill>
              </a:rPr>
              <a:t>Using $regex operator for Pattern matching</a:t>
            </a:r>
            <a:endParaRPr lang="en-US" sz="2600" dirty="0">
              <a:solidFill>
                <a:srgbClr val="FFFFFF"/>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2716789" y="1821623"/>
            <a:ext cx="9218902" cy="210935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963943" y="508173"/>
            <a:ext cx="7188199" cy="817023"/>
          </a:xfrm>
        </p:spPr>
        <p:txBody>
          <a:bodyPr>
            <a:normAutofit/>
          </a:bodyPr>
          <a:lstStyle/>
          <a:p>
            <a:r>
              <a:rPr lang="en-US" sz="2400" dirty="0"/>
              <a:t>Here in the below code we have used regex operator to specify the search criteria.</a:t>
            </a:r>
            <a:endParaRPr lang="en-US" sz="2400" dirty="0"/>
          </a:p>
        </p:txBody>
      </p:sp>
      <p:sp>
        <p:nvSpPr>
          <p:cNvPr id="4" name="Rectangle 3"/>
          <p:cNvSpPr/>
          <p:nvPr/>
        </p:nvSpPr>
        <p:spPr>
          <a:xfrm>
            <a:off x="2013557" y="4463987"/>
            <a:ext cx="10033899" cy="1908215"/>
          </a:xfrm>
          <a:prstGeom prst="rect">
            <a:avLst/>
          </a:prstGeom>
        </p:spPr>
        <p:txBody>
          <a:bodyPr wrap="square">
            <a:spAutoFit/>
          </a:bodyPr>
          <a:lstStyle/>
          <a:p>
            <a:r>
              <a:rPr lang="en-US" dirty="0"/>
              <a:t>Code Explanation:</a:t>
            </a:r>
            <a:endParaRPr lang="en-US" dirty="0"/>
          </a:p>
          <a:p>
            <a:endParaRPr lang="en-US" sz="2000" dirty="0"/>
          </a:p>
          <a:p>
            <a:r>
              <a:rPr lang="en-US" sz="2000" dirty="0"/>
              <a:t>1. Here we want to find all Employee Names which have the characters 'Gu' in it. Hence, we specify the $regex operator to define the search criteria of 'Gu’. </a:t>
            </a:r>
            <a:endParaRPr lang="en-US" sz="2000" dirty="0"/>
          </a:p>
          <a:p>
            <a:r>
              <a:rPr lang="en-US" sz="2000" dirty="0"/>
              <a:t>2. The </a:t>
            </a:r>
            <a:r>
              <a:rPr lang="en-US" sz="2000" dirty="0" err="1"/>
              <a:t>printjson</a:t>
            </a:r>
            <a:r>
              <a:rPr lang="en-US" sz="2000" dirty="0"/>
              <a:t> is being used to print each document which is returned by the query in a better way.</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644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u="sng" dirty="0">
                <a:solidFill>
                  <a:srgbClr val="FFFFFF"/>
                </a:solidFill>
              </a:rPr>
              <a:t>Using $regex operator for Pattern matching</a:t>
            </a:r>
            <a:endParaRPr lang="en-US" sz="2600" dirty="0">
              <a:solidFill>
                <a:srgbClr val="FFFFFF"/>
              </a:solidFill>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132220" y="1294250"/>
            <a:ext cx="7188199" cy="2039746"/>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p:cNvPicPr>
            <a:picLocks noGrp="1" noChangeAspect="1"/>
          </p:cNvPicPr>
          <p:nvPr>
            <p:ph idx="1"/>
          </p:nvPr>
        </p:nvPicPr>
        <p:blipFill>
          <a:blip r:embed="rId2"/>
          <a:stretch>
            <a:fillRect/>
          </a:stretch>
        </p:blipFill>
        <p:spPr>
          <a:xfrm>
            <a:off x="4132220" y="3630444"/>
            <a:ext cx="7258869" cy="2613980"/>
          </a:xfrm>
          <a:prstGeom prst="rect">
            <a:avLst/>
          </a:prstGeom>
        </p:spPr>
      </p:pic>
      <p:sp>
        <p:nvSpPr>
          <p:cNvPr id="4" name="Rectangle 3"/>
          <p:cNvSpPr/>
          <p:nvPr/>
        </p:nvSpPr>
        <p:spPr>
          <a:xfrm>
            <a:off x="4059676" y="489094"/>
            <a:ext cx="6096000" cy="646331"/>
          </a:xfrm>
          <a:prstGeom prst="rect">
            <a:avLst/>
          </a:prstGeom>
        </p:spPr>
        <p:txBody>
          <a:bodyPr>
            <a:spAutoFit/>
          </a:bodyPr>
          <a:lstStyle/>
          <a:p>
            <a:r>
              <a:rPr lang="en-US" dirty="0"/>
              <a:t>The output clearly shows that those documents wherein the Employee Name contains the 'Gu' characters are returned</a:t>
            </a:r>
            <a:endParaRPr lang="en-US" dirty="0"/>
          </a:p>
        </p:txBody>
      </p:sp>
      <p:sp>
        <p:nvSpPr>
          <p:cNvPr id="6" name="Rectangle 5"/>
          <p:cNvSpPr/>
          <p:nvPr/>
        </p:nvSpPr>
        <p:spPr>
          <a:xfrm>
            <a:off x="4241260" y="5826868"/>
            <a:ext cx="6935821" cy="3288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41260" y="5185392"/>
            <a:ext cx="6935821" cy="328835"/>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212" y="642025"/>
            <a:ext cx="10515600" cy="786016"/>
          </a:xfrm>
        </p:spPr>
        <p:txBody>
          <a:bodyPr>
            <a:noAutofit/>
          </a:bodyPr>
          <a:lstStyle/>
          <a:p>
            <a:r>
              <a:rPr lang="en-US" sz="2000" dirty="0"/>
              <a:t>To do an exact pattern matching, we will use the ^ and $ character. We will add the ^ character in the beginning of the string and $ at the end of the string.</a:t>
            </a:r>
            <a:endParaRPr lang="en-US" sz="2000" dirty="0"/>
          </a:p>
        </p:txBody>
      </p:sp>
      <p:pic>
        <p:nvPicPr>
          <p:cNvPr id="30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772212" y="1428041"/>
            <a:ext cx="10515600" cy="251614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211" y="4243185"/>
            <a:ext cx="10515599" cy="21633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177592" y="2264781"/>
            <a:ext cx="8504548" cy="1569660"/>
          </a:xfrm>
          <a:prstGeom prst="rect">
            <a:avLst/>
          </a:prstGeom>
          <a:solidFill>
            <a:schemeClr val="accent1">
              <a:lumMod val="75000"/>
            </a:schemeClr>
          </a:solidFill>
        </p:spPr>
        <p:txBody>
          <a:bodyPr wrap="square">
            <a:spAutoFit/>
          </a:bodyPr>
          <a:lstStyle/>
          <a:p>
            <a:r>
              <a:rPr lang="en-US" sz="2400" b="0" i="0" dirty="0">
                <a:solidFill>
                  <a:schemeClr val="bg1"/>
                </a:solidFill>
                <a:effectLst/>
                <a:latin typeface="Source Sans Pro" panose="020B0503030403020204" pitchFamily="34" charset="0"/>
              </a:rPr>
              <a:t>The ^ is used to make sure that the string starts with a certain character, and $ is used to ensure that the string ends with a certain character. So when the code executes it will fetch only the string with the name "Guru99".</a:t>
            </a:r>
            <a:endParaRPr lang="en-US" sz="24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14292" y="513612"/>
            <a:ext cx="9894133" cy="1031216"/>
          </a:xfrm>
          <a:prstGeom prst="ellipse">
            <a:avLst/>
          </a:prstGeom>
        </p:spPr>
        <p:txBody>
          <a:bodyPr anchor="b">
            <a:normAutofit/>
          </a:bodyPr>
          <a:lstStyle/>
          <a:p>
            <a:r>
              <a:rPr lang="en-US" sz="4100" b="1" dirty="0"/>
              <a:t>Pattern Matching with $options</a:t>
            </a:r>
            <a:endParaRPr lang="en-US" sz="4100" dirty="0"/>
          </a:p>
        </p:txBody>
      </p:sp>
      <p:pic>
        <p:nvPicPr>
          <p:cNvPr id="4" name="Picture 3"/>
          <p:cNvPicPr>
            <a:picLocks noChangeAspect="1"/>
          </p:cNvPicPr>
          <p:nvPr/>
        </p:nvPicPr>
        <p:blipFill>
          <a:blip r:embed="rId1"/>
          <a:stretch>
            <a:fillRect/>
          </a:stretch>
        </p:blipFill>
        <p:spPr>
          <a:xfrm>
            <a:off x="1042807" y="2454476"/>
            <a:ext cx="5734199" cy="2723744"/>
          </a:xfrm>
          <a:prstGeom prst="rect">
            <a:avLst/>
          </a:prstGeom>
        </p:spPr>
      </p:pic>
      <p:sp>
        <p:nvSpPr>
          <p:cNvPr id="18" name="Freeform: Shape 13"/>
          <p:cNvSpPr>
            <a:spLocks noGrp="1" noRot="1" noChangeAspect="1" noMove="1" noResize="1" noEditPoints="1" noAdjustHandles="1" noChangeArrowheads="1" noChangeShapeType="1" noTextEdit="1"/>
          </p:cNvSpPr>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ln>
        </p:spPr>
      </p:sp>
      <p:sp>
        <p:nvSpPr>
          <p:cNvPr id="19" name="Freeform: Shape 15"/>
          <p:cNvSpPr>
            <a:spLocks noGrp="1" noRot="1" noChangeAspect="1" noMove="1" noResize="1" noEditPoints="1" noAdjustHandles="1" noChangeArrowheads="1" noChangeShapeType="1" noTextEdit="1"/>
          </p:cNvSpPr>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7412477" y="2140085"/>
            <a:ext cx="4396902" cy="3910600"/>
          </a:xfrm>
        </p:spPr>
        <p:txBody>
          <a:bodyPr anchor="ctr">
            <a:normAutofit lnSpcReduction="10000"/>
          </a:bodyPr>
          <a:lstStyle/>
          <a:p>
            <a:r>
              <a:rPr lang="en-US" sz="2400" dirty="0"/>
              <a:t>When using the regex operator one can also provide additional options by using the </a:t>
            </a:r>
            <a:r>
              <a:rPr lang="en-US" sz="2400" b="1" dirty="0"/>
              <a:t>$options</a:t>
            </a:r>
            <a:r>
              <a:rPr lang="en-US" sz="2400" dirty="0"/>
              <a:t> keyword. </a:t>
            </a:r>
            <a:endParaRPr lang="en-US" sz="2400" dirty="0"/>
          </a:p>
          <a:p>
            <a:r>
              <a:rPr lang="en-US" sz="2400" dirty="0"/>
              <a:t>For example, suppose you wanted to find all the documents which had 'Gu' in their Employee Name, irrespective of whether it was case sensitive or insensitive. We need to use the </a:t>
            </a:r>
            <a:r>
              <a:rPr lang="en-US" sz="2400" b="1" dirty="0"/>
              <a:t>$options</a:t>
            </a:r>
            <a:r>
              <a:rPr lang="en-US" sz="2400" dirty="0"/>
              <a:t> with case insensitivity parameter.</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Pattern Matching with $options</a:t>
            </a:r>
            <a:endParaRPr lang="en-US" dirty="0"/>
          </a:p>
        </p:txBody>
      </p:sp>
      <p:pic>
        <p:nvPicPr>
          <p:cNvPr id="409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38200" y="2319351"/>
            <a:ext cx="10515600" cy="22192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1" y="4716002"/>
            <a:ext cx="10515599" cy="1569660"/>
          </a:xfrm>
          <a:prstGeom prst="rect">
            <a:avLst/>
          </a:prstGeom>
        </p:spPr>
        <p:txBody>
          <a:bodyPr wrap="square">
            <a:spAutoFit/>
          </a:bodyPr>
          <a:lstStyle/>
          <a:p>
            <a:r>
              <a:rPr lang="en-US" sz="2400" b="1" i="0" dirty="0">
                <a:solidFill>
                  <a:srgbClr val="222222"/>
                </a:solidFill>
                <a:effectLst/>
                <a:latin typeface="Source Sans Pro" panose="020B0503030403020204" pitchFamily="34" charset="0"/>
              </a:rPr>
              <a:t>Code Explanation:</a:t>
            </a:r>
            <a:endParaRPr lang="en-US" sz="2400" b="0" i="0" dirty="0">
              <a:solidFill>
                <a:srgbClr val="222222"/>
              </a:solidFill>
              <a:effectLst/>
              <a:latin typeface="Source Sans Pro" panose="020B0503030403020204" pitchFamily="34" charset="0"/>
            </a:endParaRPr>
          </a:p>
          <a:p>
            <a:pPr>
              <a:buFont typeface="+mj-lt"/>
              <a:buAutoNum type="arabicPeriod"/>
            </a:pPr>
            <a:r>
              <a:rPr lang="en-US" sz="2400" b="0" i="0" dirty="0">
                <a:solidFill>
                  <a:srgbClr val="222222"/>
                </a:solidFill>
                <a:effectLst/>
                <a:latin typeface="Source Sans Pro" panose="020B0503030403020204" pitchFamily="34" charset="0"/>
              </a:rPr>
              <a:t>The $options with 'I' parameter (which means case insensitivity) specifies that we want to carry out the search no matter if we find the letters 'Gu' in lower or upper case.</a:t>
            </a:r>
            <a:endParaRPr lang="en-US" sz="2400" b="0" i="0" dirty="0">
              <a:solidFill>
                <a:srgbClr val="222222"/>
              </a:solidFill>
              <a:effectLst/>
              <a:latin typeface="Source Sans Pro" panose="020B0503030403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2741</Words>
  <Application>WPS 演示</Application>
  <PresentationFormat>Widescreen</PresentationFormat>
  <Paragraphs>60</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Calibri</vt:lpstr>
      <vt:lpstr>Source Sans Pro</vt:lpstr>
      <vt:lpstr>Calibri Light</vt:lpstr>
      <vt:lpstr>Microsoft YaHei</vt:lpstr>
      <vt:lpstr>Arial Unicode MS</vt:lpstr>
      <vt:lpstr>DengXian</vt:lpstr>
      <vt:lpstr>DengXian Light</vt:lpstr>
      <vt:lpstr>Calibri</vt:lpstr>
      <vt:lpstr>Office Theme</vt:lpstr>
      <vt:lpstr>MongoDB Regular Expression (Regex) with Examples </vt:lpstr>
      <vt:lpstr>Outline</vt:lpstr>
      <vt:lpstr>Introduction </vt:lpstr>
      <vt:lpstr>Using $regex operator for Pattern matching</vt:lpstr>
      <vt:lpstr>Using $regex operator for Pattern matching</vt:lpstr>
      <vt:lpstr>Using $regex operator for Pattern matching</vt:lpstr>
      <vt:lpstr>To do an exact pattern matching, we will use the ^ and $ character. We will add the ^ character in the beginning of the string and $ at the end of the string.</vt:lpstr>
      <vt:lpstr>Pattern Matching with $options</vt:lpstr>
      <vt:lpstr>Pattern Matching with $options</vt:lpstr>
      <vt:lpstr>Pattern Matching with $options</vt:lpstr>
      <vt:lpstr>Pattern Matching with $options</vt:lpstr>
      <vt:lpstr>PowerPoint 演示文稿</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Regular Expression (Regex) with Examples </dc:title>
  <dc:creator>Terry Zhang</dc:creator>
  <cp:lastModifiedBy>木子飞土土土</cp:lastModifiedBy>
  <cp:revision>3</cp:revision>
  <dcterms:created xsi:type="dcterms:W3CDTF">2019-11-06T03:41:00Z</dcterms:created>
  <dcterms:modified xsi:type="dcterms:W3CDTF">2019-11-06T04:13:43Z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