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9" r:id="rId10"/>
    <p:sldId id="267" r:id="rId11"/>
    <p:sldId id="268" r:id="rId12"/>
    <p:sldId id="264" r:id="rId13"/>
    <p:sldId id="265" r:id="rId14"/>
    <p:sldId id="266" r:id="rId15"/>
    <p:sldId id="271" r:id="rId16"/>
    <p:sldId id="280" r:id="rId17"/>
    <p:sldId id="281" r:id="rId18"/>
    <p:sldId id="282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20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55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8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9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79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4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3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21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9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09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53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76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B8DAA-40F2-4BCD-91D6-61FF14EB4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93043" cy="4203872"/>
          </a:xfrm>
        </p:spPr>
        <p:txBody>
          <a:bodyPr anchor="ctr">
            <a:normAutofit/>
          </a:bodyPr>
          <a:lstStyle/>
          <a:p>
            <a:pPr algn="r"/>
            <a:r>
              <a:rPr lang="en-CA" sz="5400" dirty="0"/>
              <a:t>CS527 Project #2</a:t>
            </a:r>
            <a:br>
              <a:rPr lang="en-CA" sz="5400" dirty="0"/>
            </a:br>
            <a:r>
              <a:rPr lang="en-CA" sz="5400" dirty="0"/>
              <a:t>alternatives to mongodb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E9003-8E79-4439-973C-06B0CB741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60083" y="964028"/>
            <a:ext cx="3525514" cy="4196299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Sreeprada Veerubhotla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Gayatri Ramasubramanian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E25C602-ACB9-4BC5-BA1D-41214B326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12" y="201104"/>
            <a:ext cx="2565079" cy="14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98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F7C2-B6A3-48E2-8590-FED4B141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Orient DB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52CDAF-6564-4A01-9B01-1803A61C9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 is an open source </a:t>
            </a:r>
          </a:p>
          <a:p>
            <a:r>
              <a:rPr lang="en-US" sz="2800" dirty="0"/>
              <a:t>It provides a NoSQL multi-modal database.</a:t>
            </a:r>
          </a:p>
          <a:p>
            <a:r>
              <a:rPr lang="en-US" sz="2800" dirty="0"/>
              <a:t>Multimodal database means it supports json and ,graph -based database</a:t>
            </a:r>
          </a:p>
        </p:txBody>
      </p:sp>
    </p:spTree>
    <p:extLst>
      <p:ext uri="{BB962C8B-B14F-4D97-AF65-F5344CB8AC3E}">
        <p14:creationId xmlns:p14="http://schemas.microsoft.com/office/powerpoint/2010/main" val="2422736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F1AB-6D86-4ABC-A64F-9CCD20C7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3AB47-02CB-468D-B575-EBBECE89A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It provides high performance </a:t>
            </a:r>
          </a:p>
          <a:p>
            <a:r>
              <a:rPr lang="en-US" sz="2800" dirty="0"/>
              <a:t>It provides unified Multi-modal API  -This means that with ODatabaseDocument instances you can query documents, but also graphs, without the need for an additional API.</a:t>
            </a:r>
          </a:p>
          <a:p>
            <a:r>
              <a:rPr lang="en-US" sz="2800" dirty="0"/>
              <a:t>Tinkerpop3 for the state of the fast and effective upgrades</a:t>
            </a:r>
          </a:p>
          <a:p>
            <a:r>
              <a:rPr lang="en-US" sz="2800" dirty="0"/>
              <a:t>Offers enhanced query planner and execution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53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10CE-1DAB-40CB-8F84-165EE620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Couch DB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3F913-B57B-46DD-9A01-5F09AE743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 is an open source document oriented Nosql database </a:t>
            </a:r>
          </a:p>
          <a:p>
            <a:r>
              <a:rPr lang="en-US" sz="2800" dirty="0"/>
              <a:t>It is implemented in erlang.</a:t>
            </a:r>
          </a:p>
          <a:p>
            <a:r>
              <a:rPr lang="en-US" sz="2800" dirty="0"/>
              <a:t>It uses JSON to store data.</a:t>
            </a:r>
          </a:p>
          <a:p>
            <a:r>
              <a:rPr lang="en-US" sz="2800" dirty="0"/>
              <a:t>It uses javascript as its query language </a:t>
            </a:r>
          </a:p>
        </p:txBody>
      </p:sp>
    </p:spTree>
    <p:extLst>
      <p:ext uri="{BB962C8B-B14F-4D97-AF65-F5344CB8AC3E}">
        <p14:creationId xmlns:p14="http://schemas.microsoft.com/office/powerpoint/2010/main" val="2087805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61C0-99C9-4F28-AECB-AD780255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293C43-93A8-45D3-ABF7-FBE6E36E2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It allows to run a single logical database server </a:t>
            </a:r>
          </a:p>
          <a:p>
            <a:r>
              <a:rPr lang="en-US" sz="2800" dirty="0"/>
              <a:t>It works well with external tools like HTTP proxy servers ,load balancers .</a:t>
            </a:r>
          </a:p>
          <a:p>
            <a:r>
              <a:rPr lang="en-US" sz="2800" dirty="0"/>
              <a:t>It gives Authentication and session support</a:t>
            </a:r>
          </a:p>
          <a:p>
            <a:r>
              <a:rPr lang="en-US" sz="2800" dirty="0"/>
              <a:t>A multi-node CouchDB cluster allows you to save data redundantly.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69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199E-6953-42D4-BB68-BE9E7D5F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ARANGODB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0DDBB-480A-42FC-AB0C-A6ED4281D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 is a free and open source</a:t>
            </a:r>
          </a:p>
          <a:p>
            <a:r>
              <a:rPr lang="en-US" sz="2800" dirty="0"/>
              <a:t>It provides three data models (key/value, documents and , graphs)</a:t>
            </a:r>
          </a:p>
          <a:p>
            <a:r>
              <a:rPr lang="en-US" sz="2800" dirty="0"/>
              <a:t>It provides a declarative query language (AQL)</a:t>
            </a:r>
          </a:p>
        </p:txBody>
      </p:sp>
    </p:spTree>
    <p:extLst>
      <p:ext uri="{BB962C8B-B14F-4D97-AF65-F5344CB8AC3E}">
        <p14:creationId xmlns:p14="http://schemas.microsoft.com/office/powerpoint/2010/main" val="3424619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199E-6953-42D4-BB68-BE9E7D5F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0DDBB-480A-42FC-AB0C-A6ED4281D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US" sz="2800" dirty="0"/>
              <a:t>It works in a distributed cluster- You can run distributed database in one datacenter and replicate it to another datacenter</a:t>
            </a:r>
          </a:p>
          <a:p>
            <a:r>
              <a:rPr lang="en-US" sz="2800" dirty="0"/>
              <a:t>It can operate as a highly scalable database cluster for all the data models</a:t>
            </a:r>
          </a:p>
        </p:txBody>
      </p:sp>
    </p:spTree>
    <p:extLst>
      <p:ext uri="{BB962C8B-B14F-4D97-AF65-F5344CB8AC3E}">
        <p14:creationId xmlns:p14="http://schemas.microsoft.com/office/powerpoint/2010/main" val="3257596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BB80-48D5-4FDC-A401-B6397951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F9B03-2CD9-4310-86D3-206CDE369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 provides support for both SQL for relational and JSON support for non relational queries</a:t>
            </a:r>
          </a:p>
        </p:txBody>
      </p:sp>
    </p:spTree>
    <p:extLst>
      <p:ext uri="{BB962C8B-B14F-4D97-AF65-F5344CB8AC3E}">
        <p14:creationId xmlns:p14="http://schemas.microsoft.com/office/powerpoint/2010/main" val="3105850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EAACE-5B7E-4420-946D-EE915E627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0E7E5-0ED3-4117-9363-5E7C57147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User defined types</a:t>
            </a:r>
          </a:p>
          <a:p>
            <a:r>
              <a:rPr lang="en-US" sz="2800" dirty="0"/>
              <a:t>Table inheritance</a:t>
            </a:r>
          </a:p>
          <a:p>
            <a:r>
              <a:rPr lang="en-US" sz="2800" dirty="0"/>
              <a:t>Sophisticated locking mechanism</a:t>
            </a:r>
          </a:p>
          <a:p>
            <a:r>
              <a:rPr lang="en-US" sz="2800" dirty="0"/>
              <a:t>Foreign key referential integrity</a:t>
            </a:r>
          </a:p>
          <a:p>
            <a:r>
              <a:rPr lang="en-US" sz="2800" dirty="0"/>
              <a:t>Views ,rules , subquery</a:t>
            </a:r>
          </a:p>
        </p:txBody>
      </p:sp>
    </p:spTree>
    <p:extLst>
      <p:ext uri="{BB962C8B-B14F-4D97-AF65-F5344CB8AC3E}">
        <p14:creationId xmlns:p14="http://schemas.microsoft.com/office/powerpoint/2010/main" val="4254741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5278-850A-409B-B11B-BE69374E8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DF5CA-7AC1-4D98-81C5-414ADA9C6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Nested transactions (savepoints)</a:t>
            </a:r>
          </a:p>
          <a:p>
            <a:r>
              <a:rPr lang="en-US" sz="2800" dirty="0"/>
              <a:t>Multi –version concurrency control.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58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199E-6953-42D4-BB68-BE9E7D5F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cassandra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0DDBB-480A-42FC-AB0C-A6ED4281D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US" sz="2800" dirty="0"/>
              <a:t>It is free and open source </a:t>
            </a:r>
          </a:p>
          <a:p>
            <a:r>
              <a:rPr lang="en-US" sz="2800" dirty="0"/>
              <a:t>It is designed to handle large amounts of data across many commodity servers ,providing high availability with no single point of failure. </a:t>
            </a:r>
          </a:p>
          <a:p>
            <a:r>
              <a:rPr lang="en-US" sz="2800" dirty="0"/>
              <a:t>It provides robust support for clusters spanning multiple datacenters.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369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15C1A-0CCE-4A2D-A87B-B6CBA91C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ALTIBASE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B043F-301D-4105-861A-0732B0DE6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en-CA" dirty="0"/>
          </a:p>
          <a:p>
            <a:r>
              <a:rPr lang="en-CA" sz="2900" dirty="0"/>
              <a:t>It is a hybrid database.</a:t>
            </a:r>
          </a:p>
          <a:p>
            <a:r>
              <a:rPr lang="en-CA" sz="2900" dirty="0"/>
              <a:t>It means it supports both the on-disk and in memory data storage.</a:t>
            </a:r>
          </a:p>
          <a:p>
            <a:r>
              <a:rPr lang="en-CA" sz="2900" dirty="0"/>
              <a:t>It is interoperable and compatible with legacy relational database management systems like oracle etc.</a:t>
            </a:r>
          </a:p>
          <a:p>
            <a:pPr>
              <a:buFont typeface="Courier New" panose="02070309020205020404" pitchFamily="49" charset="0"/>
              <a:buChar char="o"/>
            </a:pPr>
            <a:endParaRPr lang="en-CA" sz="2900" dirty="0"/>
          </a:p>
          <a:p>
            <a:pPr>
              <a:buFont typeface="Courier New" panose="02070309020205020404" pitchFamily="49" charset="0"/>
              <a:buChar char="o"/>
            </a:pPr>
            <a:endParaRPr lang="en-CA" dirty="0"/>
          </a:p>
          <a:p>
            <a:pPr>
              <a:buFont typeface="Courier New" panose="02070309020205020404" pitchFamily="49" charset="0"/>
              <a:buChar char="o"/>
            </a:pPr>
            <a:endParaRPr lang="en-CA" dirty="0"/>
          </a:p>
          <a:p>
            <a:pPr>
              <a:buFont typeface="Courier New" panose="02070309020205020404" pitchFamily="49" charset="0"/>
              <a:buChar char="o"/>
            </a:pPr>
            <a:endParaRPr lang="en-CA" dirty="0"/>
          </a:p>
          <a:p>
            <a:pPr>
              <a:buFont typeface="Courier New" panose="02070309020205020404" pitchFamily="49" charset="0"/>
              <a:buChar char="o"/>
            </a:pPr>
            <a:endParaRPr lang="en-CA" dirty="0"/>
          </a:p>
          <a:p>
            <a:pPr>
              <a:buFont typeface="Courier New" panose="02070309020205020404" pitchFamily="49" charset="0"/>
              <a:buChar char="o"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0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2D85-B3AA-4D49-9A95-A87891E1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86EB1-80D5-48DB-899B-978B80D10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It is distributed as said earlier</a:t>
            </a:r>
          </a:p>
          <a:p>
            <a:r>
              <a:rPr lang="en-US" sz="2800" dirty="0"/>
              <a:t>It is scalable .</a:t>
            </a:r>
          </a:p>
          <a:p>
            <a:r>
              <a:rPr lang="en-US" sz="2800" dirty="0"/>
              <a:t>It supports replication and multi data center replication</a:t>
            </a:r>
          </a:p>
          <a:p>
            <a:r>
              <a:rPr lang="en-US" sz="2800" dirty="0"/>
              <a:t>Fault Toleranance</a:t>
            </a:r>
          </a:p>
          <a:p>
            <a:r>
              <a:rPr lang="en-US" sz="2800" dirty="0"/>
              <a:t>Support of Mapreduce.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6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24BD-34AB-49D9-A343-129A8E6B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cLOUDANT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3457C-7775-427F-840B-A9FE294EF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It is distributed database that is optimized for handling heavy workloads (Web and Mobile applications)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It elastically scales throughput and storage independently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91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DEF57-81A0-4809-BFFD-D4873C54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61807-A578-402F-AA91-69883C334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Serverless</a:t>
            </a:r>
          </a:p>
          <a:p>
            <a:r>
              <a:rPr lang="en-US" sz="2800" dirty="0"/>
              <a:t>Secure</a:t>
            </a:r>
          </a:p>
          <a:p>
            <a:r>
              <a:rPr lang="en-US" sz="2800" dirty="0"/>
              <a:t>Global availability</a:t>
            </a:r>
          </a:p>
          <a:p>
            <a:r>
              <a:rPr lang="en-US" sz="2800" dirty="0"/>
              <a:t>Durable replication</a:t>
            </a:r>
          </a:p>
          <a:p>
            <a:r>
              <a:rPr lang="en-US" sz="2800" dirty="0"/>
              <a:t>Powerful API</a:t>
            </a:r>
          </a:p>
        </p:txBody>
      </p:sp>
    </p:spTree>
    <p:extLst>
      <p:ext uri="{BB962C8B-B14F-4D97-AF65-F5344CB8AC3E}">
        <p14:creationId xmlns:p14="http://schemas.microsoft.com/office/powerpoint/2010/main" val="1735220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BF91-1998-4892-B782-87452B3C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dynamodb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F4BC7-D434-46F0-B554-81F10B85A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It is key- value and document database that delivers single –digit millisecond performance at any scale.</a:t>
            </a:r>
          </a:p>
          <a:p>
            <a:r>
              <a:rPr lang="en-US" sz="2800" dirty="0"/>
              <a:t>It is a fully managed ,multiregion ,multimaster , durable database with built in security,backup and restore and in –memory caching for internet scale applications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66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521C-21D7-48B4-BA0A-721A461A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6FC58-3714-4757-9DEB-AB781DF31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Amazon DynamoDB accelerator delivers fast read performance for your DynamoDB.</a:t>
            </a:r>
          </a:p>
          <a:p>
            <a:r>
              <a:rPr lang="en-US" sz="2800" dirty="0"/>
              <a:t>It integrates with AWS lamba to provide triggers</a:t>
            </a:r>
          </a:p>
          <a:p>
            <a:r>
              <a:rPr lang="en-US" sz="2800" dirty="0"/>
              <a:t>It offers secondary indexes which offer the flexibility to query on any attribute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5182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A7B9B-23AB-4328-A43F-C9A43749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2D73C-448A-411A-A96C-FD506E6C2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2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C7D3-5C4C-4F87-ACD4-C6278C7E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CD881-527A-428E-816D-1963C7DBA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157847"/>
          </a:xfrm>
        </p:spPr>
        <p:txBody>
          <a:bodyPr>
            <a:normAutofit/>
          </a:bodyPr>
          <a:lstStyle/>
          <a:p>
            <a:r>
              <a:rPr lang="en-IN" sz="2800" dirty="0"/>
              <a:t>It provides high performance </a:t>
            </a:r>
          </a:p>
          <a:p>
            <a:r>
              <a:rPr lang="en-IN" sz="2800" dirty="0"/>
              <a:t>It allows you to scale out effectively</a:t>
            </a:r>
          </a:p>
          <a:p>
            <a:r>
              <a:rPr lang="en-IN" sz="2800" dirty="0"/>
              <a:t>It provides an easy to use and straightforward tool for data migration</a:t>
            </a:r>
          </a:p>
        </p:txBody>
      </p:sp>
    </p:spTree>
    <p:extLst>
      <p:ext uri="{BB962C8B-B14F-4D97-AF65-F5344CB8AC3E}">
        <p14:creationId xmlns:p14="http://schemas.microsoft.com/office/powerpoint/2010/main" val="287028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2D263-33DE-4F89-8623-6226002C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INTERBASE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D81E1-8E7B-4779-AABE-43265ECE1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It is  ultra-fast scalable embeddable SQL database</a:t>
            </a:r>
          </a:p>
          <a:p>
            <a:r>
              <a:rPr lang="en-US" sz="2800" dirty="0"/>
              <a:t>It provides commercial grade data security , disaster recovery and change synchronization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81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94648-F855-4248-A063-8EA1EC5F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Interbase features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EA428-4A34-4B42-93CF-C809C64CD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It is fast and light weight.</a:t>
            </a:r>
          </a:p>
          <a:p>
            <a:r>
              <a:rPr lang="en-US" sz="2800" dirty="0"/>
              <a:t>It follows SQL industry </a:t>
            </a:r>
          </a:p>
          <a:p>
            <a:r>
              <a:rPr lang="en-US" sz="2800" dirty="0"/>
              <a:t>It supports Unicode . It is suitable for any character set globally</a:t>
            </a:r>
          </a:p>
          <a:p>
            <a:r>
              <a:rPr lang="en-US" sz="2800" dirty="0"/>
              <a:t>Runs on various operating systems.</a:t>
            </a:r>
          </a:p>
          <a:p>
            <a:r>
              <a:rPr lang="en-US" sz="2800" dirty="0"/>
              <a:t>It is admin free, provides crash recovery and disaster recovery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8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D9E9-BEF2-440F-88A4-62C5ED8DB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Interbase features – (continued)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3FC220-8655-47B7-B7D5-8557D3400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 provides cross platform encryption </a:t>
            </a:r>
          </a:p>
          <a:p>
            <a:r>
              <a:rPr lang="en-US" sz="2800" dirty="0"/>
              <a:t>It provides separate security login and role based security</a:t>
            </a:r>
          </a:p>
        </p:txBody>
      </p:sp>
    </p:spTree>
    <p:extLst>
      <p:ext uri="{BB962C8B-B14F-4D97-AF65-F5344CB8AC3E}">
        <p14:creationId xmlns:p14="http://schemas.microsoft.com/office/powerpoint/2010/main" val="404898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BC4B-0789-4905-9421-3DA4B8BA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RethinkDB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D56A2-6EE0-471B-9E96-88B2FBF22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It is open source , scalable database that makes building realtime apps dramatically easier.</a:t>
            </a:r>
          </a:p>
          <a:p>
            <a:r>
              <a:rPr lang="en-US" sz="2800" dirty="0"/>
              <a:t>This DBMS tool offers a flexible query language, intuitive operations and is easy to set up and learn.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6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91F8-F610-4CBF-BA2A-1C2FEBEEA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31956E-5ED1-401B-BF3A-0EB9CC946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It gives the facility to build modern apps using favorite web framework.</a:t>
            </a:r>
          </a:p>
          <a:p>
            <a:r>
              <a:rPr lang="en-US" sz="3400" dirty="0"/>
              <a:t>It can be paired with real time technologies like SignalR and Socket.io</a:t>
            </a:r>
          </a:p>
          <a:p>
            <a:r>
              <a:rPr lang="en-US" sz="3400" dirty="0"/>
              <a:t>Express relationships using joins, develop location –aware apps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6275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B916-A78B-4520-B7FF-C8BD42066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BE59F-49D6-4204-ADEF-E6BA55A62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It can store multimedia and time series data.</a:t>
            </a:r>
          </a:p>
          <a:p>
            <a:r>
              <a:rPr lang="en-US" sz="2800" dirty="0"/>
              <a:t>It provides a robust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513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692</Words>
  <Application>Microsoft Office PowerPoint</Application>
  <PresentationFormat>Widescreen</PresentationFormat>
  <Paragraphs>109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Courier New</vt:lpstr>
      <vt:lpstr>Gill Sans MT</vt:lpstr>
      <vt:lpstr>Gallery</vt:lpstr>
      <vt:lpstr>CS527 Project #2 alternatives to mongodb</vt:lpstr>
      <vt:lpstr>  ALTIBASE</vt:lpstr>
      <vt:lpstr>FEATURES</vt:lpstr>
      <vt:lpstr>INTERBASE</vt:lpstr>
      <vt:lpstr>Interbase features</vt:lpstr>
      <vt:lpstr>Interbase features – (continued)</vt:lpstr>
      <vt:lpstr>RethinkDB</vt:lpstr>
      <vt:lpstr>features</vt:lpstr>
      <vt:lpstr>FEATURES (Continued)</vt:lpstr>
      <vt:lpstr>Orient DB</vt:lpstr>
      <vt:lpstr>features</vt:lpstr>
      <vt:lpstr>Couch DB</vt:lpstr>
      <vt:lpstr>features</vt:lpstr>
      <vt:lpstr>ARANGODB</vt:lpstr>
      <vt:lpstr>FEATURES</vt:lpstr>
      <vt:lpstr>Postgresql</vt:lpstr>
      <vt:lpstr>features</vt:lpstr>
      <vt:lpstr>FEATURES (Continued)</vt:lpstr>
      <vt:lpstr>Apache cassandra</vt:lpstr>
      <vt:lpstr>FEATURES </vt:lpstr>
      <vt:lpstr>IBM cLOUDANT</vt:lpstr>
      <vt:lpstr>features</vt:lpstr>
      <vt:lpstr>Amazon dynamodb</vt:lpstr>
      <vt:lpstr>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CS527 Project #1  instacart web app  (using aws rds and redshift)</dc:title>
  <dc:creator>Sreeprada Veerubhotla</dc:creator>
  <cp:lastModifiedBy>Unknown Gayatri Ramasubramanian</cp:lastModifiedBy>
  <cp:revision>56</cp:revision>
  <dcterms:created xsi:type="dcterms:W3CDTF">2019-10-15T23:30:21Z</dcterms:created>
  <dcterms:modified xsi:type="dcterms:W3CDTF">2019-11-06T06:13:55Z</dcterms:modified>
</cp:coreProperties>
</file>