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03E7-1050-194D-9D17-7C5391053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3F043-A5F2-4A4E-961C-2267FABBE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61EE-7B0D-2F4A-9FAE-80126965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8CDD-2DB2-9646-B284-F4A53CBEBFC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47AF-3D7B-2046-A0E0-D79AC5FF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8319-28E2-704C-B470-61C283B6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556-9903-DD44-930D-949D751A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2F17-5F73-894D-B249-A56F677D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832D8-8D6D-9346-AA59-298F682DE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9536-8433-5D46-A695-BB5C3B05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8CDD-2DB2-9646-B284-F4A53CBEBFC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34C4-F05D-B243-A1EF-DEFFF7D3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6D820-B299-6F40-90F0-9DF69EC9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556-9903-DD44-930D-949D751A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F7A84-C998-0241-91AF-C7BA6D963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C5793-9CCF-BE49-AB44-7D0D40EBA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2FE34-F749-9D4D-8EE2-51779E6E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8CDD-2DB2-9646-B284-F4A53CBEBFC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6A4C-438B-3447-B882-9DE1E607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4100-2CD7-4345-947C-1201E3FE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556-9903-DD44-930D-949D751A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9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2430-3D42-4841-A8AC-E00257B1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AB93-A9A9-6E4C-97AC-A8B0DCEEA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43C3-FDEE-7D40-BEE8-A970DCC7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8CDD-2DB2-9646-B284-F4A53CBEBFC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AC27-7E54-A44A-B339-384BF327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31FC0-286F-A34E-B22F-31E8E995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556-9903-DD44-930D-949D751A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0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5102-AD5E-1445-A8E7-3F9C9417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493D0-700C-E749-BE57-21D90B83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B145-1F9D-7749-B6CB-34EC4F8D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8CDD-2DB2-9646-B284-F4A53CBEBFC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DE1E-26D7-B14C-99B3-A3E779E8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8C73-9EEA-1D45-9F4F-9F1DF006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556-9903-DD44-930D-949D751A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E690-C761-F249-8D1E-36829F79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EE15-AC91-084C-8A7F-C1B5FC85C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CF2B2-FA8E-B849-89F6-16F34F98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BB405-5D9D-834D-8FEF-C27C5120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8CDD-2DB2-9646-B284-F4A53CBEBFC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76D41-767A-B244-84C1-C76E8A46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6068E-268B-A04F-917F-2A04FD6E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556-9903-DD44-930D-949D751A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3668-61AB-A841-91A4-C6397099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26B09-1E9D-5541-B15A-E794F20BB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C77C9-2935-BF42-B577-519F2DBAE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638FB-0621-7945-A87D-27CCE2343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1DF15-152D-6A47-8218-6E7E182DE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34889-8643-5340-B7C8-36BD457A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8CDD-2DB2-9646-B284-F4A53CBEBFC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E3A15-A494-4C4E-819D-58DCC34A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CA836-1BEE-3545-B18D-4897B3C4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556-9903-DD44-930D-949D751A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3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8E7C-8997-9B41-A031-4E311315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39637-58D0-CA4E-A45F-3CCF647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8CDD-2DB2-9646-B284-F4A53CBEBFC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14E72-47BC-ED43-BAFB-BD943830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5D7A5-5F92-854E-8C84-1826E107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556-9903-DD44-930D-949D751A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B80CE-66EE-4541-9D7B-C8A1070E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8CDD-2DB2-9646-B284-F4A53CBEBFC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384AA-BD58-7E48-AFAE-048F800C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5FDEC-F404-DE4E-B0B9-31C2C1C9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556-9903-DD44-930D-949D751A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E2CF-C0CA-D447-BACB-30061DB2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3D3F-D405-0C47-84B3-C5C0B36B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48FCB-B777-CA40-A33C-443BEFBFB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4917A-67E4-5044-B73C-9162AF16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8CDD-2DB2-9646-B284-F4A53CBEBFC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B5D43-0823-D548-A2FC-7593CA49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C852-C99A-4C47-B60C-D864277B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556-9903-DD44-930D-949D751A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41BB-15DC-A147-BD5C-4A3AA7E9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DCD6B-0951-D74E-B931-1CB78C869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B5F5-2BEA-DC44-8535-62D3D61C8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7B554-74DF-694D-94EF-9D487E5D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8CDD-2DB2-9646-B284-F4A53CBEBFC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9778-88DC-5445-8C93-B30F36FF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45D4E-B260-794D-A3FC-847CEE3C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556-9903-DD44-930D-949D751A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7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7737A-0A54-5844-A82A-E17C205E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E2D53-EE99-9947-83C2-2C8712CA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A5A69-17D6-0849-A2DD-4DE2D83AA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8CDD-2DB2-9646-B284-F4A53CBEBFC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F196F-9208-DD43-894B-F66F7ADC0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B61ED-ED6A-8842-B83B-CFEC9F577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6556-9903-DD44-930D-949D751A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ongodb.com/manual/reference/method/db.collection.createIndex/#ensureindex-op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0B21-7F12-BC40-95CA-9C4514DC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955040"/>
            <a:ext cx="7216098" cy="3616960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Indexes &amp; 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894A1-4629-B843-839F-ECA7BCB6D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74" y="4572001"/>
            <a:ext cx="7216098" cy="1311274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Urmil Shah</a:t>
            </a:r>
          </a:p>
        </p:txBody>
      </p:sp>
    </p:spTree>
    <p:extLst>
      <p:ext uri="{BB962C8B-B14F-4D97-AF65-F5344CB8AC3E}">
        <p14:creationId xmlns:p14="http://schemas.microsoft.com/office/powerpoint/2010/main" val="15342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879E9-82EE-2A47-B44B-0D4D2D0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an index?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513BF78-2F9D-5B47-92FB-415228CF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Creates a partial data set of the overall collection for faster data retrieval</a:t>
            </a:r>
          </a:p>
          <a:p>
            <a:endParaRPr lang="en-US" sz="2400" dirty="0"/>
          </a:p>
          <a:p>
            <a:r>
              <a:rPr lang="en-US" sz="2400" dirty="0"/>
              <a:t>Collections come with a default _id(</a:t>
            </a:r>
            <a:r>
              <a:rPr lang="en-US" sz="2400" dirty="0" err="1"/>
              <a:t>mongoDB’s</a:t>
            </a:r>
            <a:r>
              <a:rPr lang="en-US" sz="2400" dirty="0"/>
              <a:t> unique id) index</a:t>
            </a:r>
          </a:p>
          <a:p>
            <a:endParaRPr lang="en-US" sz="2400" dirty="0"/>
          </a:p>
          <a:p>
            <a:r>
              <a:rPr lang="en-US" sz="2400" dirty="0"/>
              <a:t>Shouldn’t create a lot of indexes as it can slow down the create/ delete/ update operations.</a:t>
            </a:r>
          </a:p>
        </p:txBody>
      </p:sp>
    </p:spTree>
    <p:extLst>
      <p:ext uri="{BB962C8B-B14F-4D97-AF65-F5344CB8AC3E}">
        <p14:creationId xmlns:p14="http://schemas.microsoft.com/office/powerpoint/2010/main" val="183998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4E5C-9BF7-9C4C-8860-3AAE1968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Create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AFD4-09F3-3443-8AB0-E526D271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5855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command is:</a:t>
            </a:r>
          </a:p>
          <a:p>
            <a:pPr marL="914400" lvl="2" indent="0">
              <a:buNone/>
            </a:pPr>
            <a:r>
              <a:rPr lang="en-US" dirty="0"/>
              <a:t> db.&lt;collection&gt;.</a:t>
            </a:r>
            <a:r>
              <a:rPr lang="en-US" dirty="0" err="1"/>
              <a:t>createIndex</a:t>
            </a:r>
            <a:r>
              <a:rPr lang="en-US" dirty="0"/>
              <a:t>({&lt;</a:t>
            </a:r>
            <a:r>
              <a:rPr lang="en-US" dirty="0" err="1"/>
              <a:t>fieldNames</a:t>
            </a:r>
            <a:r>
              <a:rPr lang="en-US" dirty="0"/>
              <a:t>&gt;: &lt;Sort Order value&gt;}, options)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Sort Order value example: 1 - Sort the data in ascending order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There is a multitude of different options available for customize the index. More info specifically for those could be found at </a:t>
            </a:r>
            <a:r>
              <a:rPr lang="en-US" dirty="0">
                <a:hlinkClick r:id="rId2"/>
              </a:rPr>
              <a:t>https://docs.mongodb.com/manual/reference/method/db.collection.createIndex/#ensureindex-options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CB4E6-5F1C-C24F-87DC-7F3F52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947" y="2701377"/>
            <a:ext cx="5509142" cy="145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1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D001-D598-F941-AD50-88509D16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/ Delete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C62C-3F53-9647-BD0E-9AD4929C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59815" cy="4351338"/>
          </a:xfrm>
        </p:spPr>
        <p:txBody>
          <a:bodyPr/>
          <a:lstStyle/>
          <a:p>
            <a:r>
              <a:rPr lang="en-US" dirty="0"/>
              <a:t>Rather straight forward commands: </a:t>
            </a:r>
            <a:r>
              <a:rPr lang="en-US" dirty="0" err="1"/>
              <a:t>getIndex</a:t>
            </a:r>
            <a:r>
              <a:rPr lang="en-US" dirty="0"/>
              <a:t>() &amp; </a:t>
            </a:r>
            <a:r>
              <a:rPr lang="en-US" dirty="0" err="1"/>
              <a:t>dropIndex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 err="1"/>
              <a:t>dropIndexes</a:t>
            </a:r>
            <a:r>
              <a:rPr lang="en-US" dirty="0"/>
              <a:t>() is another method that will drop all indexes except the default _id index.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A299D-B67B-1443-8CB9-D5E9AAE8C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984" y="656045"/>
            <a:ext cx="4659815" cy="3914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5A048-9BAC-894A-9E18-08B2EF090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984" y="4861794"/>
            <a:ext cx="4665820" cy="5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5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164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Indexes &amp; MongoDB</vt:lpstr>
      <vt:lpstr>What is an index?</vt:lpstr>
      <vt:lpstr>Create Index</vt:lpstr>
      <vt:lpstr>Get / Delete Indexes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Indexes &amp; MongoDB</dc:title>
  <dc:creator>Shah, Urmil [GTSUS]</dc:creator>
  <cp:lastModifiedBy>Shah, Urmil [GTSUS]</cp:lastModifiedBy>
  <cp:revision>4</cp:revision>
  <dcterms:created xsi:type="dcterms:W3CDTF">2019-11-06T02:56:50Z</dcterms:created>
  <dcterms:modified xsi:type="dcterms:W3CDTF">2019-11-06T03:35:44Z</dcterms:modified>
</cp:coreProperties>
</file>