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8" r:id="rId4"/>
    <p:sldId id="259" r:id="rId5"/>
    <p:sldId id="277" r:id="rId6"/>
    <p:sldId id="260" r:id="rId7"/>
    <p:sldId id="263" r:id="rId8"/>
    <p:sldId id="280" r:id="rId9"/>
    <p:sldId id="264" r:id="rId10"/>
    <p:sldId id="278" r:id="rId11"/>
    <p:sldId id="279" r:id="rId12"/>
    <p:sldId id="265" r:id="rId13"/>
    <p:sldId id="266" r:id="rId14"/>
    <p:sldId id="267" r:id="rId15"/>
    <p:sldId id="281" r:id="rId16"/>
    <p:sldId id="282" r:id="rId17"/>
    <p:sldId id="268" r:id="rId18"/>
    <p:sldId id="283" r:id="rId19"/>
    <p:sldId id="284" r:id="rId20"/>
    <p:sldId id="285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4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80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34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1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886999-9C1F-4081-948A-425D9DBE705F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67E00C-7023-4E52-8C16-92E378B3B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DDF7-F758-4138-AD76-430CB2517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BB36-B696-4A3C-B771-B3DB8182E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Windows</a:t>
            </a:r>
          </a:p>
          <a:p>
            <a:endParaRPr lang="en-US" dirty="0"/>
          </a:p>
          <a:p>
            <a:r>
              <a:rPr lang="en-US" dirty="0"/>
              <a:t>Austin Tsai</a:t>
            </a:r>
          </a:p>
          <a:p>
            <a:r>
              <a:rPr lang="en-US" dirty="0"/>
              <a:t>Vivek </a:t>
            </a:r>
            <a:r>
              <a:rPr lang="en-US" dirty="0" err="1"/>
              <a:t>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0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8599-338D-43DF-A77A-7FB3889A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C919-72CF-4488-85A5-C1F76AA6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A13E4-AD07-443E-8F75-551AA459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42" y="743011"/>
            <a:ext cx="9371116" cy="53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DDF7-F758-4138-AD76-430CB2517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Mongo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3BB36-B696-4A3C-B771-B3DB8182E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Cloud</a:t>
            </a:r>
          </a:p>
          <a:p>
            <a:endParaRPr lang="en-US" dirty="0"/>
          </a:p>
          <a:p>
            <a:r>
              <a:rPr lang="en-US" dirty="0"/>
              <a:t>AWS, Google Cloud, Azure</a:t>
            </a:r>
          </a:p>
        </p:txBody>
      </p:sp>
    </p:spTree>
    <p:extLst>
      <p:ext uri="{BB962C8B-B14F-4D97-AF65-F5344CB8AC3E}">
        <p14:creationId xmlns:p14="http://schemas.microsoft.com/office/powerpoint/2010/main" val="294102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A1CD-30FF-499A-BAD1-EF2CBA89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06BC-4764-4ACC-8AF3-2A9464C0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93314-27A8-498F-99E1-71FB0945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4"/>
            <a:ext cx="12192000" cy="68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4315-548F-43A0-8E8F-D8373FA4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AF69-1DAB-44A8-9849-0C43B9EE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1DF0A-2FBD-46BB-AE9B-013EE3F7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584" y="0"/>
            <a:ext cx="768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8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02B2-5B62-40A9-91C3-C0D1DF5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A31D-6F32-421A-9AE3-E7FCC4C0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C4AA-0481-4575-AD7E-A3DC2EDEF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62" y="0"/>
            <a:ext cx="6285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86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77B9-5936-45EC-9631-7092F31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8D6-E3CA-4B30-818B-AAD8A62B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EFF4-8FA5-4348-AFAA-11807E7F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97" y="240779"/>
            <a:ext cx="8143406" cy="6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59F0-29FF-4961-8283-0F29C56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75CE-8E84-48CD-A8BD-2F21F8E1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99CE5-47C8-43F0-94B3-F909A301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56" y="94813"/>
            <a:ext cx="6192062" cy="66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53FB-4D0D-4AD1-B529-5A00C87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30EE-BF69-4E0C-8780-D696783B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50D92-DA7D-4046-8945-6B36F7E5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36" y="436682"/>
            <a:ext cx="6645327" cy="59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5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2C2-7C94-42F6-8702-CB83FF14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2B6D-8DD0-48D7-8623-BD58D2B3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E63D-E531-44AB-BED8-D45EFA01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37" y="202367"/>
            <a:ext cx="8266325" cy="64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E425-43DC-4CB9-8D42-3D39744B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AA08-4398-4839-9B88-5110F865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7C830-574D-4941-AA0A-6B32C7BB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14" y="636426"/>
            <a:ext cx="8158771" cy="55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6BB8-A4B9-4845-B01E-CE46305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EDB7-31CD-48F1-B039-E36FFC7D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4D67F-7772-4C57-B341-1965AD1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25"/>
            <a:ext cx="12192000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6E4-401E-4D33-9EFC-1706F70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DF72-5B6B-4FE8-822F-43849A7C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F47C-37B9-429C-8A73-6C86C23C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13" y="536554"/>
            <a:ext cx="8289373" cy="578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59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2D12-9A35-4E7A-BEC5-F4D5BE40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BCD2-7E87-47C7-A592-E3BC9B07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0E5FF-9459-47FA-906C-6CAA9F098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444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6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3339-3FB5-4E30-B018-BC94BD11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7DE6-FB57-4146-9CDF-8BD43D48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A3D93-109F-433F-B640-DFFE4E6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815"/>
            <a:ext cx="12192000" cy="40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4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26A6-0A9D-48F3-85B9-BF7734D5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372D-4DE6-4FF0-BC15-E4E3858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EF9FC-4DFD-43C3-9783-296C5B1F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768"/>
            <a:ext cx="12192000" cy="59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10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F4D8-071D-4E5C-82A8-1205233B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22A3-D2AF-4C2A-B63C-39EE9D80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DCEF5-B578-470F-9A80-6AF4B2D7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800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25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C688-450F-43DB-B832-3BBF15CE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9FFB-8F6D-40EC-A8B0-7511A99A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DF119-B33E-44A3-B723-EA5D8F14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19" y="601855"/>
            <a:ext cx="6629962" cy="56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4DEA-89EF-4EA9-B0C6-EF013559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2E15-4945-4975-AB3A-B3D6E4F0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71FFD-6563-4E77-A1BC-99025DA8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43" y="563443"/>
            <a:ext cx="6606914" cy="57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55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14D4-D296-4E3A-AFFD-11E4A016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1C03-ACC7-4D84-A821-59216E34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115A1-00C2-4340-9C08-C1FC5525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95" y="29512"/>
            <a:ext cx="6653009" cy="67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386-6FE4-4DB0-9E47-FEFFE43D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2FF2-51C4-4890-B192-2A26F47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78A4E-4F55-4BEE-AC25-BD4CB4E2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4" y="1654352"/>
            <a:ext cx="8489117" cy="35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5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A03A-608C-4729-8E3C-D52434BE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44" y="254232"/>
            <a:ext cx="8534400" cy="15070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1D14-2A8E-4956-A4AB-E234E709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77B30-9DDE-4849-82F5-C1AEE410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75" y="685800"/>
            <a:ext cx="8534400" cy="5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1DFF-D36A-4303-A5BC-958E4A2D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DB0D-5B71-4E49-AEBB-FEC5D32F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BF49F-B6ED-4EAA-A875-AE0CD5FE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63" y="1115466"/>
            <a:ext cx="4693982" cy="36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7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1CFE-6265-4565-B734-341E2DEF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4FACE-E11C-41FB-B836-B237BA67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7" y="1189814"/>
            <a:ext cx="4693982" cy="364148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C59A-AFA9-4C91-B386-B8154C63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363" y="1189814"/>
            <a:ext cx="462807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7367-BF7C-499D-A1A4-E5D337E8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9DD2-00FE-41D6-9CA9-4BFEF83C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9FE99-2F51-41BB-B214-D215E19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61" y="499535"/>
            <a:ext cx="4717029" cy="3641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D37BE-1011-4AC0-959B-7800B157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05" y="2768641"/>
            <a:ext cx="4701665" cy="367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2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06E4-CDA0-476F-BEC0-CAF290C8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FDE7-C786-46BB-B74E-FFBE5E7A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C4726-DD72-4742-ADB4-8EF7D045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18" y="0"/>
            <a:ext cx="10553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10D3-BDFA-453D-94C5-401F8FD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E139-A059-44BD-BFE9-279F22F9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06120-E243-4053-B18C-66B668A8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1" y="98551"/>
            <a:ext cx="7751601" cy="2934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BBD8C-97EB-4DEE-A44F-DABB7D1F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84" y="3033250"/>
            <a:ext cx="7897567" cy="36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006-6CC2-4A8A-8C96-EF2398DD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AFEE-88A2-4BDC-9615-30F9BDD1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62223-CC8E-47AE-8D67-0239E13D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05" y="332113"/>
            <a:ext cx="6898886" cy="619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53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492</TotalTime>
  <Words>18</Words>
  <Application>Microsoft Office PowerPoint</Application>
  <PresentationFormat>Widescreen</PresentationFormat>
  <Paragraphs>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3</vt:lpstr>
      <vt:lpstr>Slice</vt:lpstr>
      <vt:lpstr>Installing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Mongo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</dc:creator>
  <cp:lastModifiedBy>Austin</cp:lastModifiedBy>
  <cp:revision>41</cp:revision>
  <dcterms:created xsi:type="dcterms:W3CDTF">2019-11-05T18:37:57Z</dcterms:created>
  <dcterms:modified xsi:type="dcterms:W3CDTF">2019-11-06T03:52:45Z</dcterms:modified>
</cp:coreProperties>
</file>