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46dbe0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46dbe0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46dbe0c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46dbe0c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346dbe0c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346dbe0c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346dbe0c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346dbe0c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c5a2a3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c5a2a3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28550" y="1017600"/>
            <a:ext cx="3138000" cy="15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</a:t>
            </a:r>
            <a:r>
              <a:rPr lang="zh-CN"/>
              <a:t>ongoDB Tutorial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75" y="3060250"/>
            <a:ext cx="29514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Group-3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Zekun Zhang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Ziqi Wang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Mo Shi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Step</a:t>
            </a:r>
            <a:r>
              <a:rPr lang="zh-CN" sz="3600"/>
              <a:t>s</a:t>
            </a:r>
            <a:endParaRPr sz="36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00075"/>
            <a:ext cx="8520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Create Database &amp; Collections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Add MongoDB Array - </a:t>
            </a:r>
            <a:r>
              <a:rPr i="1" lang="zh-CN" sz="2400"/>
              <a:t>insert()</a:t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Primary Key: Set </a:t>
            </a:r>
            <a:r>
              <a:rPr i="1" lang="zh-CN" sz="2400"/>
              <a:t>_id</a:t>
            </a:r>
            <a:r>
              <a:rPr lang="zh-CN" sz="2400"/>
              <a:t> Field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Create Database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Command form: </a:t>
            </a:r>
            <a:r>
              <a:rPr i="1" lang="zh-CN" sz="2000"/>
              <a:t>use &lt;db_name&gt;</a:t>
            </a:r>
            <a:endParaRPr i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If the database does not exist, it will be created automatically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Use </a:t>
            </a:r>
            <a:r>
              <a:rPr i="1" lang="zh-CN" sz="2000"/>
              <a:t>db</a:t>
            </a:r>
            <a:r>
              <a:rPr lang="zh-CN" sz="2000"/>
              <a:t> command to check the current database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Use </a:t>
            </a:r>
            <a:r>
              <a:rPr i="1" lang="zh-CN" sz="2000"/>
              <a:t>show dbs</a:t>
            </a:r>
            <a:r>
              <a:rPr lang="zh-CN" sz="2000"/>
              <a:t> command to show all non-empty databases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34942" l="0" r="0" t="0"/>
          <a:stretch/>
        </p:blipFill>
        <p:spPr>
          <a:xfrm>
            <a:off x="874900" y="2443250"/>
            <a:ext cx="7068849" cy="24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874900" y="3532774"/>
            <a:ext cx="2276100" cy="1365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870475" y="3787475"/>
            <a:ext cx="3474900" cy="855900"/>
          </a:xfrm>
          <a:prstGeom prst="rect">
            <a:avLst/>
          </a:prstGeom>
          <a:solidFill>
            <a:srgbClr val="CFE2F3">
              <a:alpha val="533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The new database instacart is not shown since it’s still empty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Create Collections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Collections: like the concept </a:t>
            </a:r>
            <a:r>
              <a:rPr i="1" lang="zh-CN" sz="2000"/>
              <a:t>table</a:t>
            </a:r>
            <a:r>
              <a:rPr lang="zh-CN" sz="2000"/>
              <a:t> in RDBS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Contains a collection of documents - like records(rows) in RDBS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Insert command: </a:t>
            </a:r>
            <a:r>
              <a:rPr i="1" lang="zh-CN" sz="2000"/>
              <a:t>db.&lt;collection_name&gt;.insert()</a:t>
            </a:r>
            <a:endParaRPr i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Insert in the form of </a:t>
            </a:r>
            <a:r>
              <a:rPr b="1" lang="zh-CN" sz="2000" u="sng"/>
              <a:t>key-value pairs</a:t>
            </a:r>
            <a:endParaRPr b="1" sz="2000" u="sng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Use insertion to automatically create the collection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82" name="Google Shape;82;p16"/>
          <p:cNvGrpSpPr/>
          <p:nvPr/>
        </p:nvGrpSpPr>
        <p:grpSpPr>
          <a:xfrm>
            <a:off x="1159250" y="2770375"/>
            <a:ext cx="6953250" cy="2144525"/>
            <a:chOff x="868400" y="2463550"/>
            <a:chExt cx="6953250" cy="2144525"/>
          </a:xfrm>
        </p:grpSpPr>
        <p:pic>
          <p:nvPicPr>
            <p:cNvPr id="83" name="Google Shape;83;p16"/>
            <p:cNvPicPr preferRelativeResize="0"/>
            <p:nvPr/>
          </p:nvPicPr>
          <p:blipFill rotWithShape="1">
            <a:blip r:embed="rId3">
              <a:alphaModFix/>
            </a:blip>
            <a:srcRect b="45513" l="0" r="0" t="6169"/>
            <a:stretch/>
          </p:blipFill>
          <p:spPr>
            <a:xfrm>
              <a:off x="868400" y="2463550"/>
              <a:ext cx="6953250" cy="2144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6"/>
            <p:cNvSpPr/>
            <p:nvPr/>
          </p:nvSpPr>
          <p:spPr>
            <a:xfrm>
              <a:off x="868400" y="2538100"/>
              <a:ext cx="6033000" cy="11811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Insertion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Multiple insertion supported</a:t>
            </a:r>
            <a:endParaRPr b="1" sz="2000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91" name="Google Shape;91;p17"/>
          <p:cNvGrpSpPr/>
          <p:nvPr/>
        </p:nvGrpSpPr>
        <p:grpSpPr>
          <a:xfrm>
            <a:off x="1103775" y="1454275"/>
            <a:ext cx="7251924" cy="3536149"/>
            <a:chOff x="1103775" y="1454275"/>
            <a:chExt cx="7251924" cy="3536149"/>
          </a:xfrm>
        </p:grpSpPr>
        <p:pic>
          <p:nvPicPr>
            <p:cNvPr id="92" name="Google Shape;92;p17"/>
            <p:cNvPicPr preferRelativeResize="0"/>
            <p:nvPr/>
          </p:nvPicPr>
          <p:blipFill rotWithShape="1">
            <a:blip r:embed="rId3">
              <a:alphaModFix/>
            </a:blip>
            <a:srcRect b="5447" l="0" r="0" t="8360"/>
            <a:stretch/>
          </p:blipFill>
          <p:spPr>
            <a:xfrm>
              <a:off x="1103775" y="1454275"/>
              <a:ext cx="7251924" cy="35361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7"/>
            <p:cNvSpPr/>
            <p:nvPr/>
          </p:nvSpPr>
          <p:spPr>
            <a:xfrm>
              <a:off x="1103775" y="1454275"/>
              <a:ext cx="5996700" cy="18054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Set Primary Key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MongoDB will automatically set a primary key called ObjectID if the primary key is not manually set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Use _id as the key value to set primary key during insertion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30758" l="0" r="0" t="18559"/>
          <a:stretch/>
        </p:blipFill>
        <p:spPr>
          <a:xfrm>
            <a:off x="642925" y="1896700"/>
            <a:ext cx="7858125" cy="8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39677" l="0" r="0" t="10682"/>
          <a:stretch/>
        </p:blipFill>
        <p:spPr>
          <a:xfrm>
            <a:off x="555075" y="3306525"/>
            <a:ext cx="8277225" cy="15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