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68"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zh-CN" sz="1800" b="0" strike="noStrike" spc="-1">
                <a:solidFill>
                  <a:srgbClr val="000000"/>
                </a:solidFill>
                <a:latin typeface="Arial"/>
              </a:rPr>
              <a:t>Click to move the slide</a:t>
            </a:r>
          </a:p>
        </p:txBody>
      </p:sp>
      <p:sp>
        <p:nvSpPr>
          <p:cNvPr id="85"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86"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87"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88"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89" name="PlaceHolder 6"/>
          <p:cNvSpPr>
            <a:spLocks noGrp="1"/>
          </p:cNvSpPr>
          <p:nvPr>
            <p:ph type="sldNum"/>
          </p:nvPr>
        </p:nvSpPr>
        <p:spPr>
          <a:xfrm>
            <a:off x="4399200" y="9555480"/>
            <a:ext cx="3372840" cy="502560"/>
          </a:xfrm>
          <a:prstGeom prst="rect">
            <a:avLst/>
          </a:prstGeom>
        </p:spPr>
        <p:txBody>
          <a:bodyPr lIns="0" tIns="0" rIns="0" bIns="0" anchor="b"/>
          <a:lstStyle/>
          <a:p>
            <a:pPr algn="r"/>
            <a:fld id="{C816C279-4F67-4F0A-ADED-0720149A60D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685800" y="1143000"/>
            <a:ext cx="5486400" cy="3086100"/>
          </a:xfrm>
          <a:prstGeom prst="rect">
            <a:avLst/>
          </a:prstGeom>
        </p:spPr>
      </p:sp>
      <p:sp>
        <p:nvSpPr>
          <p:cNvPr id="12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22" name="TextShape 3"/>
          <p:cNvSpPr txBox="1"/>
          <p:nvPr/>
        </p:nvSpPr>
        <p:spPr>
          <a:xfrm>
            <a:off x="3884760" y="8685360"/>
            <a:ext cx="2971440" cy="458280"/>
          </a:xfrm>
          <a:prstGeom prst="rect">
            <a:avLst/>
          </a:prstGeom>
          <a:noFill/>
          <a:ln>
            <a:noFill/>
          </a:ln>
        </p:spPr>
        <p:txBody>
          <a:bodyPr anchor="b"/>
          <a:lstStyle/>
          <a:p>
            <a:endParaRPr lang="en-US" sz="2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28" name="PlaceHolder 2"/>
          <p:cNvSpPr>
            <a:spLocks noGrp="1"/>
          </p:cNvSpPr>
          <p:nvPr>
            <p:ph type="body"/>
          </p:nvPr>
        </p:nvSpPr>
        <p:spPr>
          <a:xfrm>
            <a:off x="669960" y="1296000"/>
            <a:ext cx="1085184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29" name="PlaceHolder 3"/>
          <p:cNvSpPr>
            <a:spLocks noGrp="1"/>
          </p:cNvSpPr>
          <p:nvPr>
            <p:ph type="body"/>
          </p:nvPr>
        </p:nvSpPr>
        <p:spPr>
          <a:xfrm>
            <a:off x="669960" y="3929400"/>
            <a:ext cx="10851840" cy="240444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31" name="PlaceHolder 2"/>
          <p:cNvSpPr>
            <a:spLocks noGrp="1"/>
          </p:cNvSpPr>
          <p:nvPr>
            <p:ph type="body"/>
          </p:nvPr>
        </p:nvSpPr>
        <p:spPr>
          <a:xfrm>
            <a:off x="669960" y="12960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32" name="PlaceHolder 3"/>
          <p:cNvSpPr>
            <a:spLocks noGrp="1"/>
          </p:cNvSpPr>
          <p:nvPr>
            <p:ph type="body"/>
          </p:nvPr>
        </p:nvSpPr>
        <p:spPr>
          <a:xfrm>
            <a:off x="6230880" y="12960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33" name="PlaceHolder 4"/>
          <p:cNvSpPr>
            <a:spLocks noGrp="1"/>
          </p:cNvSpPr>
          <p:nvPr>
            <p:ph type="body"/>
          </p:nvPr>
        </p:nvSpPr>
        <p:spPr>
          <a:xfrm>
            <a:off x="669960" y="39294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34" name="PlaceHolder 5"/>
          <p:cNvSpPr>
            <a:spLocks noGrp="1"/>
          </p:cNvSpPr>
          <p:nvPr>
            <p:ph type="body"/>
          </p:nvPr>
        </p:nvSpPr>
        <p:spPr>
          <a:xfrm>
            <a:off x="6230880" y="39294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36" name="PlaceHolder 2"/>
          <p:cNvSpPr>
            <a:spLocks noGrp="1"/>
          </p:cNvSpPr>
          <p:nvPr>
            <p:ph type="body"/>
          </p:nvPr>
        </p:nvSpPr>
        <p:spPr>
          <a:xfrm>
            <a:off x="669960" y="1296000"/>
            <a:ext cx="349416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37" name="PlaceHolder 3"/>
          <p:cNvSpPr>
            <a:spLocks noGrp="1"/>
          </p:cNvSpPr>
          <p:nvPr>
            <p:ph type="body"/>
          </p:nvPr>
        </p:nvSpPr>
        <p:spPr>
          <a:xfrm>
            <a:off x="4339080" y="1296000"/>
            <a:ext cx="349416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38" name="PlaceHolder 4"/>
          <p:cNvSpPr>
            <a:spLocks noGrp="1"/>
          </p:cNvSpPr>
          <p:nvPr>
            <p:ph type="body"/>
          </p:nvPr>
        </p:nvSpPr>
        <p:spPr>
          <a:xfrm>
            <a:off x="8008560" y="1296000"/>
            <a:ext cx="349416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39" name="PlaceHolder 5"/>
          <p:cNvSpPr>
            <a:spLocks noGrp="1"/>
          </p:cNvSpPr>
          <p:nvPr>
            <p:ph type="body"/>
          </p:nvPr>
        </p:nvSpPr>
        <p:spPr>
          <a:xfrm>
            <a:off x="669960" y="3929400"/>
            <a:ext cx="349416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40" name="PlaceHolder 6"/>
          <p:cNvSpPr>
            <a:spLocks noGrp="1"/>
          </p:cNvSpPr>
          <p:nvPr>
            <p:ph type="body"/>
          </p:nvPr>
        </p:nvSpPr>
        <p:spPr>
          <a:xfrm>
            <a:off x="4339080" y="3929400"/>
            <a:ext cx="349416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41" name="PlaceHolder 7"/>
          <p:cNvSpPr>
            <a:spLocks noGrp="1"/>
          </p:cNvSpPr>
          <p:nvPr>
            <p:ph type="body"/>
          </p:nvPr>
        </p:nvSpPr>
        <p:spPr>
          <a:xfrm>
            <a:off x="8008560" y="3929400"/>
            <a:ext cx="3494160" cy="240444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49" name="PlaceHolder 2"/>
          <p:cNvSpPr>
            <a:spLocks noGrp="1"/>
          </p:cNvSpPr>
          <p:nvPr>
            <p:ph type="subTitle"/>
          </p:nvPr>
        </p:nvSpPr>
        <p:spPr>
          <a:xfrm>
            <a:off x="669960" y="1296000"/>
            <a:ext cx="10851840" cy="5041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51" name="PlaceHolder 2"/>
          <p:cNvSpPr>
            <a:spLocks noGrp="1"/>
          </p:cNvSpPr>
          <p:nvPr>
            <p:ph type="body"/>
          </p:nvPr>
        </p:nvSpPr>
        <p:spPr>
          <a:xfrm>
            <a:off x="669960" y="1296000"/>
            <a:ext cx="10851840" cy="504108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53" name="PlaceHolder 2"/>
          <p:cNvSpPr>
            <a:spLocks noGrp="1"/>
          </p:cNvSpPr>
          <p:nvPr>
            <p:ph type="body"/>
          </p:nvPr>
        </p:nvSpPr>
        <p:spPr>
          <a:xfrm>
            <a:off x="669960" y="1296000"/>
            <a:ext cx="5295600" cy="504108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54" name="PlaceHolder 3"/>
          <p:cNvSpPr>
            <a:spLocks noGrp="1"/>
          </p:cNvSpPr>
          <p:nvPr>
            <p:ph type="body"/>
          </p:nvPr>
        </p:nvSpPr>
        <p:spPr>
          <a:xfrm>
            <a:off x="6230880" y="1296000"/>
            <a:ext cx="5295600" cy="504108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69960" y="432000"/>
            <a:ext cx="10851840" cy="3003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58" name="PlaceHolder 2"/>
          <p:cNvSpPr>
            <a:spLocks noGrp="1"/>
          </p:cNvSpPr>
          <p:nvPr>
            <p:ph type="body"/>
          </p:nvPr>
        </p:nvSpPr>
        <p:spPr>
          <a:xfrm>
            <a:off x="669960" y="12960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59" name="PlaceHolder 3"/>
          <p:cNvSpPr>
            <a:spLocks noGrp="1"/>
          </p:cNvSpPr>
          <p:nvPr>
            <p:ph type="body"/>
          </p:nvPr>
        </p:nvSpPr>
        <p:spPr>
          <a:xfrm>
            <a:off x="6230880" y="1296000"/>
            <a:ext cx="5295600" cy="504108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60" name="PlaceHolder 4"/>
          <p:cNvSpPr>
            <a:spLocks noGrp="1"/>
          </p:cNvSpPr>
          <p:nvPr>
            <p:ph type="body"/>
          </p:nvPr>
        </p:nvSpPr>
        <p:spPr>
          <a:xfrm>
            <a:off x="669960" y="39294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7" name="PlaceHolder 2"/>
          <p:cNvSpPr>
            <a:spLocks noGrp="1"/>
          </p:cNvSpPr>
          <p:nvPr>
            <p:ph type="subTitle"/>
          </p:nvPr>
        </p:nvSpPr>
        <p:spPr>
          <a:xfrm>
            <a:off x="669960" y="1296000"/>
            <a:ext cx="10851840" cy="5041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62" name="PlaceHolder 2"/>
          <p:cNvSpPr>
            <a:spLocks noGrp="1"/>
          </p:cNvSpPr>
          <p:nvPr>
            <p:ph type="body"/>
          </p:nvPr>
        </p:nvSpPr>
        <p:spPr>
          <a:xfrm>
            <a:off x="669960" y="1296000"/>
            <a:ext cx="5295600" cy="504108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63" name="PlaceHolder 3"/>
          <p:cNvSpPr>
            <a:spLocks noGrp="1"/>
          </p:cNvSpPr>
          <p:nvPr>
            <p:ph type="body"/>
          </p:nvPr>
        </p:nvSpPr>
        <p:spPr>
          <a:xfrm>
            <a:off x="6230880" y="12960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64" name="PlaceHolder 4"/>
          <p:cNvSpPr>
            <a:spLocks noGrp="1"/>
          </p:cNvSpPr>
          <p:nvPr>
            <p:ph type="body"/>
          </p:nvPr>
        </p:nvSpPr>
        <p:spPr>
          <a:xfrm>
            <a:off x="6230880" y="39294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66" name="PlaceHolder 2"/>
          <p:cNvSpPr>
            <a:spLocks noGrp="1"/>
          </p:cNvSpPr>
          <p:nvPr>
            <p:ph type="body"/>
          </p:nvPr>
        </p:nvSpPr>
        <p:spPr>
          <a:xfrm>
            <a:off x="669960" y="12960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67" name="PlaceHolder 3"/>
          <p:cNvSpPr>
            <a:spLocks noGrp="1"/>
          </p:cNvSpPr>
          <p:nvPr>
            <p:ph type="body"/>
          </p:nvPr>
        </p:nvSpPr>
        <p:spPr>
          <a:xfrm>
            <a:off x="6230880" y="12960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68" name="PlaceHolder 4"/>
          <p:cNvSpPr>
            <a:spLocks noGrp="1"/>
          </p:cNvSpPr>
          <p:nvPr>
            <p:ph type="body"/>
          </p:nvPr>
        </p:nvSpPr>
        <p:spPr>
          <a:xfrm>
            <a:off x="669960" y="3929400"/>
            <a:ext cx="10851840" cy="240444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70" name="PlaceHolder 2"/>
          <p:cNvSpPr>
            <a:spLocks noGrp="1"/>
          </p:cNvSpPr>
          <p:nvPr>
            <p:ph type="body"/>
          </p:nvPr>
        </p:nvSpPr>
        <p:spPr>
          <a:xfrm>
            <a:off x="669960" y="1296000"/>
            <a:ext cx="1085184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71" name="PlaceHolder 3"/>
          <p:cNvSpPr>
            <a:spLocks noGrp="1"/>
          </p:cNvSpPr>
          <p:nvPr>
            <p:ph type="body"/>
          </p:nvPr>
        </p:nvSpPr>
        <p:spPr>
          <a:xfrm>
            <a:off x="669960" y="3929400"/>
            <a:ext cx="10851840" cy="240444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73" name="PlaceHolder 2"/>
          <p:cNvSpPr>
            <a:spLocks noGrp="1"/>
          </p:cNvSpPr>
          <p:nvPr>
            <p:ph type="body"/>
          </p:nvPr>
        </p:nvSpPr>
        <p:spPr>
          <a:xfrm>
            <a:off x="669960" y="12960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74" name="PlaceHolder 3"/>
          <p:cNvSpPr>
            <a:spLocks noGrp="1"/>
          </p:cNvSpPr>
          <p:nvPr>
            <p:ph type="body"/>
          </p:nvPr>
        </p:nvSpPr>
        <p:spPr>
          <a:xfrm>
            <a:off x="6230880" y="12960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75" name="PlaceHolder 4"/>
          <p:cNvSpPr>
            <a:spLocks noGrp="1"/>
          </p:cNvSpPr>
          <p:nvPr>
            <p:ph type="body"/>
          </p:nvPr>
        </p:nvSpPr>
        <p:spPr>
          <a:xfrm>
            <a:off x="669960" y="39294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76" name="PlaceHolder 5"/>
          <p:cNvSpPr>
            <a:spLocks noGrp="1"/>
          </p:cNvSpPr>
          <p:nvPr>
            <p:ph type="body"/>
          </p:nvPr>
        </p:nvSpPr>
        <p:spPr>
          <a:xfrm>
            <a:off x="6230880" y="39294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78" name="PlaceHolder 2"/>
          <p:cNvSpPr>
            <a:spLocks noGrp="1"/>
          </p:cNvSpPr>
          <p:nvPr>
            <p:ph type="body"/>
          </p:nvPr>
        </p:nvSpPr>
        <p:spPr>
          <a:xfrm>
            <a:off x="669960" y="1296000"/>
            <a:ext cx="349416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79" name="PlaceHolder 3"/>
          <p:cNvSpPr>
            <a:spLocks noGrp="1"/>
          </p:cNvSpPr>
          <p:nvPr>
            <p:ph type="body"/>
          </p:nvPr>
        </p:nvSpPr>
        <p:spPr>
          <a:xfrm>
            <a:off x="4339080" y="1296000"/>
            <a:ext cx="349416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80" name="PlaceHolder 4"/>
          <p:cNvSpPr>
            <a:spLocks noGrp="1"/>
          </p:cNvSpPr>
          <p:nvPr>
            <p:ph type="body"/>
          </p:nvPr>
        </p:nvSpPr>
        <p:spPr>
          <a:xfrm>
            <a:off x="8008560" y="1296000"/>
            <a:ext cx="349416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81" name="PlaceHolder 5"/>
          <p:cNvSpPr>
            <a:spLocks noGrp="1"/>
          </p:cNvSpPr>
          <p:nvPr>
            <p:ph type="body"/>
          </p:nvPr>
        </p:nvSpPr>
        <p:spPr>
          <a:xfrm>
            <a:off x="669960" y="3929400"/>
            <a:ext cx="349416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82" name="PlaceHolder 6"/>
          <p:cNvSpPr>
            <a:spLocks noGrp="1"/>
          </p:cNvSpPr>
          <p:nvPr>
            <p:ph type="body"/>
          </p:nvPr>
        </p:nvSpPr>
        <p:spPr>
          <a:xfrm>
            <a:off x="4339080" y="3929400"/>
            <a:ext cx="349416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83" name="PlaceHolder 7"/>
          <p:cNvSpPr>
            <a:spLocks noGrp="1"/>
          </p:cNvSpPr>
          <p:nvPr>
            <p:ph type="body"/>
          </p:nvPr>
        </p:nvSpPr>
        <p:spPr>
          <a:xfrm>
            <a:off x="8008560" y="3929400"/>
            <a:ext cx="3494160" cy="240444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9" name="PlaceHolder 2"/>
          <p:cNvSpPr>
            <a:spLocks noGrp="1"/>
          </p:cNvSpPr>
          <p:nvPr>
            <p:ph type="body"/>
          </p:nvPr>
        </p:nvSpPr>
        <p:spPr>
          <a:xfrm>
            <a:off x="669960" y="1296000"/>
            <a:ext cx="10851840" cy="504108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11" name="PlaceHolder 2"/>
          <p:cNvSpPr>
            <a:spLocks noGrp="1"/>
          </p:cNvSpPr>
          <p:nvPr>
            <p:ph type="body"/>
          </p:nvPr>
        </p:nvSpPr>
        <p:spPr>
          <a:xfrm>
            <a:off x="669960" y="1296000"/>
            <a:ext cx="5295600" cy="504108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12" name="PlaceHolder 3"/>
          <p:cNvSpPr>
            <a:spLocks noGrp="1"/>
          </p:cNvSpPr>
          <p:nvPr>
            <p:ph type="body"/>
          </p:nvPr>
        </p:nvSpPr>
        <p:spPr>
          <a:xfrm>
            <a:off x="6230880" y="1296000"/>
            <a:ext cx="5295600" cy="504108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69960" y="432000"/>
            <a:ext cx="10851840" cy="3003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16" name="PlaceHolder 2"/>
          <p:cNvSpPr>
            <a:spLocks noGrp="1"/>
          </p:cNvSpPr>
          <p:nvPr>
            <p:ph type="body"/>
          </p:nvPr>
        </p:nvSpPr>
        <p:spPr>
          <a:xfrm>
            <a:off x="669960" y="12960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17" name="PlaceHolder 3"/>
          <p:cNvSpPr>
            <a:spLocks noGrp="1"/>
          </p:cNvSpPr>
          <p:nvPr>
            <p:ph type="body"/>
          </p:nvPr>
        </p:nvSpPr>
        <p:spPr>
          <a:xfrm>
            <a:off x="6230880" y="1296000"/>
            <a:ext cx="5295600" cy="504108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18" name="PlaceHolder 4"/>
          <p:cNvSpPr>
            <a:spLocks noGrp="1"/>
          </p:cNvSpPr>
          <p:nvPr>
            <p:ph type="body"/>
          </p:nvPr>
        </p:nvSpPr>
        <p:spPr>
          <a:xfrm>
            <a:off x="669960" y="39294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20" name="PlaceHolder 2"/>
          <p:cNvSpPr>
            <a:spLocks noGrp="1"/>
          </p:cNvSpPr>
          <p:nvPr>
            <p:ph type="body"/>
          </p:nvPr>
        </p:nvSpPr>
        <p:spPr>
          <a:xfrm>
            <a:off x="669960" y="1296000"/>
            <a:ext cx="5295600" cy="504108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21" name="PlaceHolder 3"/>
          <p:cNvSpPr>
            <a:spLocks noGrp="1"/>
          </p:cNvSpPr>
          <p:nvPr>
            <p:ph type="body"/>
          </p:nvPr>
        </p:nvSpPr>
        <p:spPr>
          <a:xfrm>
            <a:off x="6230880" y="12960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22" name="PlaceHolder 4"/>
          <p:cNvSpPr>
            <a:spLocks noGrp="1"/>
          </p:cNvSpPr>
          <p:nvPr>
            <p:ph type="body"/>
          </p:nvPr>
        </p:nvSpPr>
        <p:spPr>
          <a:xfrm>
            <a:off x="6230880" y="39294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69960" y="432000"/>
            <a:ext cx="10851840" cy="647640"/>
          </a:xfrm>
          <a:prstGeom prst="rect">
            <a:avLst/>
          </a:prstGeom>
        </p:spPr>
        <p:txBody>
          <a:bodyPr lIns="0" tIns="0" rIns="0" bIns="0" anchor="ctr"/>
          <a:lstStyle/>
          <a:p>
            <a:endParaRPr lang="zh-CN" sz="1800" b="0" strike="noStrike" spc="-1">
              <a:solidFill>
                <a:srgbClr val="000000"/>
              </a:solidFill>
              <a:latin typeface="Arial"/>
            </a:endParaRPr>
          </a:p>
        </p:txBody>
      </p:sp>
      <p:sp>
        <p:nvSpPr>
          <p:cNvPr id="24" name="PlaceHolder 2"/>
          <p:cNvSpPr>
            <a:spLocks noGrp="1"/>
          </p:cNvSpPr>
          <p:nvPr>
            <p:ph type="body"/>
          </p:nvPr>
        </p:nvSpPr>
        <p:spPr>
          <a:xfrm>
            <a:off x="669960" y="12960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25" name="PlaceHolder 3"/>
          <p:cNvSpPr>
            <a:spLocks noGrp="1"/>
          </p:cNvSpPr>
          <p:nvPr>
            <p:ph type="body"/>
          </p:nvPr>
        </p:nvSpPr>
        <p:spPr>
          <a:xfrm>
            <a:off x="6230880" y="1296000"/>
            <a:ext cx="5295600" cy="2404440"/>
          </a:xfrm>
          <a:prstGeom prst="rect">
            <a:avLst/>
          </a:prstGeom>
        </p:spPr>
        <p:txBody>
          <a:bodyPr lIns="0" tIns="0" rIns="0" bIns="0">
            <a:normAutofit/>
          </a:bodyPr>
          <a:lstStyle/>
          <a:p>
            <a:endParaRPr lang="zh-CN" sz="1600" b="0" strike="noStrike" spc="148">
              <a:solidFill>
                <a:srgbClr val="000000"/>
              </a:solidFill>
              <a:latin typeface="Arial"/>
            </a:endParaRPr>
          </a:p>
        </p:txBody>
      </p:sp>
      <p:sp>
        <p:nvSpPr>
          <p:cNvPr id="26" name="PlaceHolder 4"/>
          <p:cNvSpPr>
            <a:spLocks noGrp="1"/>
          </p:cNvSpPr>
          <p:nvPr>
            <p:ph type="body"/>
          </p:nvPr>
        </p:nvSpPr>
        <p:spPr>
          <a:xfrm>
            <a:off x="669960" y="3929400"/>
            <a:ext cx="10851840" cy="2404440"/>
          </a:xfrm>
          <a:prstGeom prst="rect">
            <a:avLst/>
          </a:prstGeom>
        </p:spPr>
        <p:txBody>
          <a:bodyPr lIns="0" tIns="0" rIns="0" bIns="0">
            <a:normAutofit/>
          </a:bodyPr>
          <a:lstStyle/>
          <a:p>
            <a:endParaRPr lang="zh-CN" sz="1600" b="0" strike="noStrike" spc="148">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CustomShape 1" hidden="1"/>
          <p:cNvSpPr/>
          <p:nvPr/>
        </p:nvSpPr>
        <p:spPr>
          <a:xfrm>
            <a:off x="0" y="0"/>
            <a:ext cx="360" cy="360"/>
          </a:xfrm>
          <a:prstGeom prst="rect">
            <a:avLst/>
          </a:prstGeom>
          <a:ln/>
        </p:spPr>
        <p:style>
          <a:lnRef idx="2">
            <a:schemeClr val="accent1">
              <a:shade val="50000"/>
            </a:schemeClr>
          </a:lnRef>
          <a:fillRef idx="1">
            <a:schemeClr val="accent1"/>
          </a:fillRef>
          <a:effectRef idx="0">
            <a:schemeClr val="accent1"/>
          </a:effectRef>
          <a:fontRef idx="minor"/>
        </p:style>
      </p:sp>
      <p:sp>
        <p:nvSpPr>
          <p:cNvPr id="7" name="PlaceHolder 2"/>
          <p:cNvSpPr>
            <a:spLocks noGrp="1"/>
          </p:cNvSpPr>
          <p:nvPr>
            <p:ph type="title"/>
          </p:nvPr>
        </p:nvSpPr>
        <p:spPr>
          <a:xfrm>
            <a:off x="669960" y="2588400"/>
            <a:ext cx="10851840" cy="898920"/>
          </a:xfrm>
          <a:prstGeom prst="rect">
            <a:avLst/>
          </a:prstGeom>
        </p:spPr>
        <p:txBody>
          <a:bodyPr lIns="101520" tIns="38160" rIns="25560" bIns="38160"/>
          <a:lstStyle/>
          <a:p>
            <a:pPr algn="ctr">
              <a:lnSpc>
                <a:spcPct val="100000"/>
              </a:lnSpc>
            </a:pPr>
            <a:r>
              <a:rPr lang="zh-CN" sz="5400" b="0" strike="noStrike" spc="599">
                <a:solidFill>
                  <a:srgbClr val="000000"/>
                </a:solidFill>
                <a:latin typeface="Arial"/>
                <a:ea typeface="微软雅黑"/>
              </a:rPr>
              <a:t>单击此处编辑标题</a:t>
            </a:r>
            <a:endParaRPr lang="zh-CN" sz="5400" b="0" strike="noStrike" spc="-1">
              <a:solidFill>
                <a:srgbClr val="000000"/>
              </a:solidFill>
              <a:latin typeface="Arial"/>
            </a:endParaRPr>
          </a:p>
        </p:txBody>
      </p:sp>
      <p:sp>
        <p:nvSpPr>
          <p:cNvPr id="2" name="PlaceHolder 3"/>
          <p:cNvSpPr>
            <a:spLocks noGrp="1"/>
          </p:cNvSpPr>
          <p:nvPr>
            <p:ph type="dt"/>
          </p:nvPr>
        </p:nvSpPr>
        <p:spPr>
          <a:xfrm>
            <a:off x="879840" y="6349680"/>
            <a:ext cx="2699640" cy="31644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ftr"/>
          </p:nvPr>
        </p:nvSpPr>
        <p:spPr>
          <a:xfrm>
            <a:off x="4115880" y="6349680"/>
            <a:ext cx="3959640" cy="316440"/>
          </a:xfrm>
          <a:prstGeom prst="rect">
            <a:avLst/>
          </a:prstGeom>
        </p:spPr>
        <p:txBody>
          <a:bodyPr anchor="ctr"/>
          <a:lstStyle/>
          <a:p>
            <a:endParaRPr lang="en-US" sz="2400" b="0" strike="noStrike" spc="-1">
              <a:latin typeface="Times New Roman"/>
            </a:endParaRPr>
          </a:p>
        </p:txBody>
      </p:sp>
      <p:sp>
        <p:nvSpPr>
          <p:cNvPr id="4" name="PlaceHolder 5"/>
          <p:cNvSpPr>
            <a:spLocks noGrp="1"/>
          </p:cNvSpPr>
          <p:nvPr>
            <p:ph type="sldNum"/>
          </p:nvPr>
        </p:nvSpPr>
        <p:spPr>
          <a:xfrm>
            <a:off x="8610480" y="6349680"/>
            <a:ext cx="2699640" cy="316440"/>
          </a:xfrm>
          <a:prstGeom prst="rect">
            <a:avLst/>
          </a:prstGeom>
        </p:spPr>
        <p:txBody>
          <a:bodyPr anchor="ctr"/>
          <a:lstStyle/>
          <a:p>
            <a:endParaRPr lang="en-US" sz="2400" b="0" strike="noStrike" spc="-1">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1600" b="0" strike="noStrike" spc="148">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zh-CN" sz="1600" b="0" strike="noStrike" spc="148">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zh-CN" sz="1600" b="0" strike="noStrike" spc="148">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zh-CN" sz="1600" b="0" strike="noStrike" spc="148">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zh-CN" sz="2000" b="0" strike="noStrike" spc="148">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zh-CN" sz="2000" b="0" strike="noStrike" spc="148">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zh-CN" sz="2000" b="0" strike="noStrike" spc="148">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CustomShape 1" hidden="1"/>
          <p:cNvSpPr/>
          <p:nvPr/>
        </p:nvSpPr>
        <p:spPr>
          <a:xfrm>
            <a:off x="0" y="0"/>
            <a:ext cx="360" cy="360"/>
          </a:xfrm>
          <a:prstGeom prst="rect">
            <a:avLst/>
          </a:prstGeom>
          <a:ln/>
        </p:spPr>
        <p:style>
          <a:lnRef idx="2">
            <a:schemeClr val="accent1">
              <a:shade val="50000"/>
            </a:schemeClr>
          </a:lnRef>
          <a:fillRef idx="1">
            <a:schemeClr val="accent1"/>
          </a:fillRef>
          <a:effectRef idx="0">
            <a:schemeClr val="accent1"/>
          </a:effectRef>
          <a:fontRef idx="minor"/>
        </p:style>
      </p:sp>
      <p:sp>
        <p:nvSpPr>
          <p:cNvPr id="43" name="PlaceHolder 2"/>
          <p:cNvSpPr>
            <a:spLocks noGrp="1"/>
          </p:cNvSpPr>
          <p:nvPr>
            <p:ph type="title"/>
          </p:nvPr>
        </p:nvSpPr>
        <p:spPr>
          <a:xfrm>
            <a:off x="669960" y="432000"/>
            <a:ext cx="10851840" cy="647640"/>
          </a:xfrm>
          <a:prstGeom prst="rect">
            <a:avLst/>
          </a:prstGeom>
        </p:spPr>
        <p:txBody>
          <a:bodyPr lIns="101520" tIns="38160" rIns="76320" bIns="38160" anchor="ctr"/>
          <a:lstStyle/>
          <a:p>
            <a:pPr>
              <a:lnSpc>
                <a:spcPct val="100000"/>
              </a:lnSpc>
            </a:pPr>
            <a:r>
              <a:rPr lang="zh-CN" sz="2800" b="1" strike="noStrike" spc="199">
                <a:solidFill>
                  <a:srgbClr val="000000"/>
                </a:solidFill>
                <a:latin typeface="Arial"/>
                <a:ea typeface="微软雅黑"/>
              </a:rPr>
              <a:t>单击此处编辑母版标题样式</a:t>
            </a:r>
            <a:endParaRPr lang="zh-CN" sz="2800" b="0" strike="noStrike" spc="-1">
              <a:solidFill>
                <a:srgbClr val="000000"/>
              </a:solidFill>
              <a:latin typeface="Arial"/>
            </a:endParaRPr>
          </a:p>
        </p:txBody>
      </p:sp>
      <p:sp>
        <p:nvSpPr>
          <p:cNvPr id="44" name="PlaceHolder 3"/>
          <p:cNvSpPr>
            <a:spLocks noGrp="1"/>
          </p:cNvSpPr>
          <p:nvPr>
            <p:ph type="body"/>
          </p:nvPr>
        </p:nvSpPr>
        <p:spPr>
          <a:xfrm>
            <a:off x="669960" y="1296000"/>
            <a:ext cx="10851840" cy="5041080"/>
          </a:xfrm>
          <a:prstGeom prst="rect">
            <a:avLst/>
          </a:prstGeom>
        </p:spPr>
        <p:txBody>
          <a:bodyPr lIns="101520" tIns="0" rIns="82440" bIns="0"/>
          <a:lstStyle/>
          <a:p>
            <a:pPr marL="228600" indent="-228240">
              <a:lnSpc>
                <a:spcPct val="130000"/>
              </a:lnSpc>
              <a:spcAft>
                <a:spcPts val="1001"/>
              </a:spcAft>
              <a:buClr>
                <a:srgbClr val="404040"/>
              </a:buClr>
              <a:buFont typeface="Arial"/>
              <a:buChar char="•"/>
            </a:pPr>
            <a:r>
              <a:rPr lang="zh-CN" sz="1600" b="0" strike="noStrike" spc="148">
                <a:solidFill>
                  <a:srgbClr val="404040"/>
                </a:solidFill>
                <a:latin typeface="Arial"/>
                <a:ea typeface="微软雅黑"/>
              </a:rPr>
              <a:t>单击此处编辑母版文本样式</a:t>
            </a:r>
            <a:endParaRPr lang="zh-CN" sz="1600" b="0" strike="noStrike" spc="148">
              <a:solidFill>
                <a:srgbClr val="000000"/>
              </a:solidFill>
              <a:latin typeface="Arial"/>
            </a:endParaRPr>
          </a:p>
          <a:p>
            <a:pPr marL="685800" lvl="1" indent="-228240">
              <a:lnSpc>
                <a:spcPct val="130000"/>
              </a:lnSpc>
              <a:spcAft>
                <a:spcPts val="1001"/>
              </a:spcAft>
              <a:buClr>
                <a:srgbClr val="404040"/>
              </a:buClr>
              <a:buFont typeface="Arial"/>
              <a:buChar char="•"/>
            </a:pPr>
            <a:r>
              <a:rPr lang="zh-CN" sz="1600" b="0" strike="noStrike" spc="148">
                <a:solidFill>
                  <a:srgbClr val="404040"/>
                </a:solidFill>
                <a:latin typeface="Arial"/>
                <a:ea typeface="微软雅黑"/>
              </a:rPr>
              <a:t>第二级</a:t>
            </a:r>
            <a:endParaRPr lang="zh-CN" sz="1600" b="0" strike="noStrike" spc="148">
              <a:solidFill>
                <a:srgbClr val="000000"/>
              </a:solidFill>
              <a:latin typeface="Arial"/>
            </a:endParaRPr>
          </a:p>
          <a:p>
            <a:pPr marL="1143000" lvl="2" indent="-228240">
              <a:lnSpc>
                <a:spcPct val="130000"/>
              </a:lnSpc>
              <a:spcAft>
                <a:spcPts val="1001"/>
              </a:spcAft>
              <a:buClr>
                <a:srgbClr val="404040"/>
              </a:buClr>
              <a:buFont typeface="Arial"/>
              <a:buChar char="•"/>
            </a:pPr>
            <a:r>
              <a:rPr lang="zh-CN" sz="1600" b="0" strike="noStrike" spc="148">
                <a:solidFill>
                  <a:srgbClr val="404040"/>
                </a:solidFill>
                <a:latin typeface="Arial"/>
                <a:ea typeface="微软雅黑"/>
              </a:rPr>
              <a:t>第三级</a:t>
            </a:r>
            <a:endParaRPr lang="zh-CN" sz="1600" b="0" strike="noStrike" spc="148">
              <a:solidFill>
                <a:srgbClr val="000000"/>
              </a:solidFill>
              <a:latin typeface="Arial"/>
            </a:endParaRPr>
          </a:p>
          <a:p>
            <a:pPr marL="1600200" lvl="3" indent="-228240">
              <a:lnSpc>
                <a:spcPct val="130000"/>
              </a:lnSpc>
              <a:spcAft>
                <a:spcPts val="1001"/>
              </a:spcAft>
              <a:buClr>
                <a:srgbClr val="404040"/>
              </a:buClr>
              <a:buFont typeface="Arial"/>
              <a:buChar char="•"/>
            </a:pPr>
            <a:r>
              <a:rPr lang="zh-CN" sz="1600" b="0" strike="noStrike" spc="148">
                <a:solidFill>
                  <a:srgbClr val="404040"/>
                </a:solidFill>
                <a:latin typeface="Arial"/>
                <a:ea typeface="微软雅黑"/>
              </a:rPr>
              <a:t>第四级</a:t>
            </a:r>
            <a:endParaRPr lang="zh-CN" sz="1600" b="0" strike="noStrike" spc="148">
              <a:solidFill>
                <a:srgbClr val="000000"/>
              </a:solidFill>
              <a:latin typeface="Arial"/>
            </a:endParaRPr>
          </a:p>
          <a:p>
            <a:pPr marL="2057400" lvl="4" indent="-228240">
              <a:lnSpc>
                <a:spcPct val="130000"/>
              </a:lnSpc>
              <a:spcAft>
                <a:spcPts val="1001"/>
              </a:spcAft>
              <a:buClr>
                <a:srgbClr val="404040"/>
              </a:buClr>
              <a:buFont typeface="Arial"/>
              <a:buChar char="•"/>
            </a:pPr>
            <a:r>
              <a:rPr lang="zh-CN" sz="1600" b="0" strike="noStrike" spc="148">
                <a:solidFill>
                  <a:srgbClr val="404040"/>
                </a:solidFill>
                <a:latin typeface="Arial"/>
                <a:ea typeface="微软雅黑"/>
              </a:rPr>
              <a:t>第五级</a:t>
            </a:r>
            <a:endParaRPr lang="zh-CN" sz="1600" b="0" strike="noStrike" spc="148">
              <a:solidFill>
                <a:srgbClr val="000000"/>
              </a:solidFill>
              <a:latin typeface="Arial"/>
            </a:endParaRPr>
          </a:p>
        </p:txBody>
      </p:sp>
      <p:sp>
        <p:nvSpPr>
          <p:cNvPr id="45" name="PlaceHolder 4"/>
          <p:cNvSpPr>
            <a:spLocks noGrp="1"/>
          </p:cNvSpPr>
          <p:nvPr>
            <p:ph type="dt"/>
          </p:nvPr>
        </p:nvSpPr>
        <p:spPr>
          <a:xfrm>
            <a:off x="879840" y="6349680"/>
            <a:ext cx="2699640" cy="316440"/>
          </a:xfrm>
          <a:prstGeom prst="rect">
            <a:avLst/>
          </a:prstGeom>
        </p:spPr>
        <p:txBody>
          <a:bodyPr anchor="ctr"/>
          <a:lstStyle/>
          <a:p>
            <a:endParaRPr lang="en-US" sz="2400" b="0" strike="noStrike" spc="-1">
              <a:latin typeface="Times New Roman"/>
            </a:endParaRPr>
          </a:p>
        </p:txBody>
      </p:sp>
      <p:sp>
        <p:nvSpPr>
          <p:cNvPr id="46" name="PlaceHolder 5"/>
          <p:cNvSpPr>
            <a:spLocks noGrp="1"/>
          </p:cNvSpPr>
          <p:nvPr>
            <p:ph type="ftr"/>
          </p:nvPr>
        </p:nvSpPr>
        <p:spPr>
          <a:xfrm>
            <a:off x="4115880" y="6349680"/>
            <a:ext cx="3959640" cy="316440"/>
          </a:xfrm>
          <a:prstGeom prst="rect">
            <a:avLst/>
          </a:prstGeom>
        </p:spPr>
        <p:txBody>
          <a:bodyPr anchor="ctr"/>
          <a:lstStyle/>
          <a:p>
            <a:endParaRPr lang="en-US" sz="2400" b="0" strike="noStrike" spc="-1">
              <a:latin typeface="Times New Roman"/>
            </a:endParaRPr>
          </a:p>
        </p:txBody>
      </p:sp>
      <p:sp>
        <p:nvSpPr>
          <p:cNvPr id="47" name="PlaceHolder 6"/>
          <p:cNvSpPr>
            <a:spLocks noGrp="1"/>
          </p:cNvSpPr>
          <p:nvPr>
            <p:ph type="sldNum"/>
          </p:nvPr>
        </p:nvSpPr>
        <p:spPr>
          <a:xfrm>
            <a:off x="8610480" y="6349680"/>
            <a:ext cx="2699640" cy="316440"/>
          </a:xfrm>
          <a:prstGeom prst="rect">
            <a:avLst/>
          </a:prstGeom>
        </p:spPr>
        <p:txBody>
          <a:bodyPr anchor="ct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90" name="TextShape 1"/>
          <p:cNvSpPr txBox="1"/>
          <p:nvPr/>
        </p:nvSpPr>
        <p:spPr>
          <a:xfrm>
            <a:off x="669960" y="2588400"/>
            <a:ext cx="10851840" cy="898920"/>
          </a:xfrm>
          <a:prstGeom prst="rect">
            <a:avLst/>
          </a:prstGeom>
          <a:noFill/>
          <a:ln>
            <a:noFill/>
          </a:ln>
        </p:spPr>
        <p:txBody>
          <a:bodyPr lIns="101520" tIns="38160" rIns="25560" bIns="38160"/>
          <a:lstStyle/>
          <a:p>
            <a:pPr algn="ctr">
              <a:lnSpc>
                <a:spcPct val="100000"/>
              </a:lnSpc>
            </a:pPr>
            <a:r>
              <a:rPr lang="zh-CN" sz="5400" b="0" strike="noStrike" spc="599">
                <a:solidFill>
                  <a:srgbClr val="000000"/>
                </a:solidFill>
                <a:latin typeface="Arial"/>
                <a:ea typeface="微软雅黑"/>
              </a:rPr>
              <a:t>Cursor in MongoDB</a:t>
            </a:r>
            <a:endParaRPr lang="zh-CN" sz="5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4" name="TextShape 1"/>
          <p:cNvSpPr txBox="1"/>
          <p:nvPr/>
        </p:nvSpPr>
        <p:spPr>
          <a:xfrm>
            <a:off x="669960" y="396000"/>
            <a:ext cx="10851840" cy="647640"/>
          </a:xfrm>
          <a:prstGeom prst="rect">
            <a:avLst/>
          </a:prstGeom>
          <a:noFill/>
          <a:ln>
            <a:noFill/>
          </a:ln>
        </p:spPr>
        <p:txBody>
          <a:bodyPr lIns="101520" tIns="38160" rIns="76320" bIns="38160" anchor="ctr"/>
          <a:lstStyle/>
          <a:p>
            <a:pPr>
              <a:lnSpc>
                <a:spcPct val="100000"/>
              </a:lnSpc>
            </a:pPr>
            <a:r>
              <a:rPr lang="zh-CN" sz="2200" b="1" strike="noStrike" spc="199">
                <a:solidFill>
                  <a:srgbClr val="000000"/>
                </a:solidFill>
                <a:latin typeface="Arial"/>
                <a:ea typeface="微软雅黑"/>
              </a:rPr>
              <a:t>4. Write a stored procedure to get json format data.</a:t>
            </a:r>
          </a:p>
        </p:txBody>
      </p:sp>
      <p:pic>
        <p:nvPicPr>
          <p:cNvPr id="115" name="Picture 114"/>
          <p:cNvPicPr/>
          <p:nvPr/>
        </p:nvPicPr>
        <p:blipFill>
          <a:blip r:embed="rId3"/>
          <a:stretch/>
        </p:blipFill>
        <p:spPr>
          <a:xfrm>
            <a:off x="1097280" y="1005840"/>
            <a:ext cx="9966960" cy="5412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6" name="TextShape 1"/>
          <p:cNvSpPr txBox="1"/>
          <p:nvPr/>
        </p:nvSpPr>
        <p:spPr>
          <a:xfrm>
            <a:off x="669960" y="432000"/>
            <a:ext cx="10851840" cy="625320"/>
          </a:xfrm>
          <a:prstGeom prst="rect">
            <a:avLst/>
          </a:prstGeom>
          <a:noFill/>
          <a:ln>
            <a:noFill/>
          </a:ln>
        </p:spPr>
        <p:txBody>
          <a:bodyPr lIns="0" tIns="0" rIns="0" bIns="0"/>
          <a:lstStyle/>
          <a:p>
            <a:r>
              <a:rPr lang="zh-CN" sz="2200" b="1" strike="noStrike" spc="199">
                <a:solidFill>
                  <a:srgbClr val="000000"/>
                </a:solidFill>
                <a:latin typeface="Arial"/>
              </a:rPr>
              <a:t>5. Copy the order_denorm.json file to ec2, use the following command to upload data to mongodb</a:t>
            </a:r>
            <a:endParaRPr lang="zh-CN" sz="2200" b="1" strike="noStrike" spc="199">
              <a:solidFill>
                <a:srgbClr val="000000"/>
              </a:solidFill>
              <a:latin typeface="Arial"/>
              <a:ea typeface="微软雅黑"/>
            </a:endParaRPr>
          </a:p>
        </p:txBody>
      </p:sp>
      <p:sp>
        <p:nvSpPr>
          <p:cNvPr id="117" name="TextShape 2"/>
          <p:cNvSpPr txBox="1"/>
          <p:nvPr/>
        </p:nvSpPr>
        <p:spPr>
          <a:xfrm>
            <a:off x="2167915" y="2389552"/>
            <a:ext cx="7743333" cy="1920240"/>
          </a:xfrm>
          <a:prstGeom prst="rect">
            <a:avLst/>
          </a:prstGeom>
          <a:noFill/>
          <a:ln>
            <a:noFill/>
          </a:ln>
        </p:spPr>
        <p:txBody>
          <a:bodyPr lIns="90000" tIns="45000" rIns="90000" bIns="45000"/>
          <a:lstStyle/>
          <a:p>
            <a:r>
              <a:rPr lang="en-US" sz="1800" b="1" strike="noStrike" spc="-1" dirty="0" err="1">
                <a:latin typeface="Arial"/>
              </a:rPr>
              <a:t>mongoimport</a:t>
            </a:r>
            <a:r>
              <a:rPr lang="en-US" sz="1800" b="1" strike="noStrike" spc="-1" dirty="0">
                <a:latin typeface="Arial"/>
              </a:rPr>
              <a:t> --host cluster0-shard-00-02-rfmz6.mongodb.net:27017 </a:t>
            </a:r>
          </a:p>
          <a:p>
            <a:r>
              <a:rPr lang="en-US" sz="1800" b="1" strike="noStrike" spc="-1" dirty="0">
                <a:latin typeface="Arial"/>
              </a:rPr>
              <a:t>	--</a:t>
            </a:r>
            <a:r>
              <a:rPr lang="en-US" sz="1800" b="1" strike="noStrike" spc="-1" dirty="0" err="1">
                <a:latin typeface="Arial"/>
              </a:rPr>
              <a:t>db</a:t>
            </a:r>
            <a:r>
              <a:rPr lang="en-US" sz="1800" b="1" strike="noStrike" spc="-1" dirty="0">
                <a:latin typeface="Arial"/>
              </a:rPr>
              <a:t> </a:t>
            </a:r>
            <a:r>
              <a:rPr lang="en-US" sz="1800" b="1" strike="noStrike" spc="-1" dirty="0" err="1">
                <a:latin typeface="Arial"/>
              </a:rPr>
              <a:t>instacart</a:t>
            </a:r>
            <a:r>
              <a:rPr lang="en-US" sz="1800" b="1" strike="noStrike" spc="-1" dirty="0">
                <a:latin typeface="Arial"/>
              </a:rPr>
              <a:t> --type json </a:t>
            </a:r>
          </a:p>
          <a:p>
            <a:r>
              <a:rPr lang="en-US" sz="1800" b="1" strike="noStrike" spc="-1" dirty="0">
                <a:latin typeface="Arial"/>
              </a:rPr>
              <a:t>	--file /</a:t>
            </a:r>
            <a:r>
              <a:rPr lang="en-US" sz="1800" b="1" strike="noStrike" spc="-1" dirty="0" err="1">
                <a:latin typeface="Arial"/>
              </a:rPr>
              <a:t>tmp</a:t>
            </a:r>
            <a:r>
              <a:rPr lang="en-US" sz="1800" b="1" strike="noStrike" spc="-1" dirty="0">
                <a:latin typeface="Arial"/>
              </a:rPr>
              <a:t>/</a:t>
            </a:r>
            <a:r>
              <a:rPr lang="en-US" sz="1800" b="1" strike="noStrike" spc="-1" dirty="0" err="1">
                <a:latin typeface="Arial"/>
              </a:rPr>
              <a:t>order_denorm.json</a:t>
            </a:r>
            <a:r>
              <a:rPr lang="en-US" sz="1800" b="1" strike="noStrike" spc="-1" dirty="0">
                <a:latin typeface="Arial"/>
              </a:rPr>
              <a:t> </a:t>
            </a:r>
          </a:p>
          <a:p>
            <a:r>
              <a:rPr lang="en-US" sz="1800" b="1" strike="noStrike" spc="-1" dirty="0">
                <a:latin typeface="Arial"/>
              </a:rPr>
              <a:t>	--</a:t>
            </a:r>
            <a:r>
              <a:rPr lang="en-US" sz="1800" b="1" strike="noStrike" spc="-1" dirty="0" err="1">
                <a:latin typeface="Arial"/>
              </a:rPr>
              <a:t>jsonArray</a:t>
            </a:r>
            <a:r>
              <a:rPr lang="en-US" sz="1800" b="1" strike="noStrike" spc="-1" dirty="0">
                <a:latin typeface="Arial"/>
              </a:rPr>
              <a:t> </a:t>
            </a:r>
          </a:p>
          <a:p>
            <a:r>
              <a:rPr lang="en-US" sz="1800" b="1" strike="noStrike" spc="-1" dirty="0">
                <a:latin typeface="Arial"/>
              </a:rPr>
              <a:t>	--</a:t>
            </a:r>
            <a:r>
              <a:rPr lang="en-US" sz="1800" b="1" strike="noStrike" spc="-1" dirty="0" err="1">
                <a:latin typeface="Arial"/>
              </a:rPr>
              <a:t>authenticationDatabase</a:t>
            </a:r>
            <a:r>
              <a:rPr lang="en-US" sz="1800" b="1" strike="noStrike" spc="-1" dirty="0">
                <a:latin typeface="Arial"/>
              </a:rPr>
              <a:t> admin </a:t>
            </a:r>
          </a:p>
          <a:p>
            <a:r>
              <a:rPr lang="en-US" sz="1800" b="1" strike="noStrike" spc="-1" dirty="0">
                <a:latin typeface="Arial"/>
              </a:rPr>
              <a:t>	--</a:t>
            </a:r>
            <a:r>
              <a:rPr lang="en-US" sz="1800" b="1" strike="noStrike" spc="-1" dirty="0" err="1">
                <a:latin typeface="Arial"/>
              </a:rPr>
              <a:t>ssl</a:t>
            </a:r>
            <a:r>
              <a:rPr lang="en-US" sz="1800" b="1" strike="noStrike" spc="-1" dirty="0">
                <a:latin typeface="Arial"/>
              </a:rPr>
              <a:t> </a:t>
            </a:r>
          </a:p>
          <a:p>
            <a:r>
              <a:rPr lang="en-US" sz="1800" b="1" strike="noStrike" spc="-1" dirty="0">
                <a:latin typeface="Arial"/>
              </a:rPr>
              <a:t>	--username </a:t>
            </a:r>
            <a:r>
              <a:rPr lang="en-US" sz="1800" b="1" strike="noStrike" spc="-1" dirty="0" err="1">
                <a:latin typeface="Arial"/>
              </a:rPr>
              <a:t>lujunlin</a:t>
            </a:r>
            <a:r>
              <a:rPr lang="en-US" sz="1800" b="1" strike="noStrike" spc="-1" dirty="0">
                <a:latin typeface="Arial"/>
              </a:rPr>
              <a:t> --password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8" name="TextShape 1"/>
          <p:cNvSpPr txBox="1"/>
          <p:nvPr/>
        </p:nvSpPr>
        <p:spPr>
          <a:xfrm>
            <a:off x="669960" y="432000"/>
            <a:ext cx="10851840" cy="647640"/>
          </a:xfrm>
          <a:prstGeom prst="rect">
            <a:avLst/>
          </a:prstGeom>
          <a:noFill/>
          <a:ln>
            <a:noFill/>
          </a:ln>
        </p:spPr>
        <p:txBody>
          <a:bodyPr lIns="101520" tIns="38160" rIns="76320" bIns="38160" anchor="ctr"/>
          <a:lstStyle/>
          <a:p>
            <a:pPr>
              <a:lnSpc>
                <a:spcPct val="100000"/>
              </a:lnSpc>
            </a:pPr>
            <a:r>
              <a:rPr lang="zh-CN" sz="2200" b="1" strike="noStrike" spc="199">
                <a:solidFill>
                  <a:srgbClr val="000000"/>
                </a:solidFill>
                <a:latin typeface="Arial"/>
                <a:ea typeface="微软雅黑"/>
              </a:rPr>
              <a:t>6. Make sure the data is on mongodb</a:t>
            </a:r>
          </a:p>
        </p:txBody>
      </p:sp>
      <p:pic>
        <p:nvPicPr>
          <p:cNvPr id="119" name="Picture 118"/>
          <p:cNvPicPr/>
          <p:nvPr/>
        </p:nvPicPr>
        <p:blipFill>
          <a:blip r:embed="rId3"/>
          <a:stretch/>
        </p:blipFill>
        <p:spPr>
          <a:xfrm>
            <a:off x="2651760" y="1547280"/>
            <a:ext cx="7183440" cy="3939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2" name="TextShape 1"/>
          <p:cNvSpPr txBox="1"/>
          <p:nvPr/>
        </p:nvSpPr>
        <p:spPr>
          <a:xfrm>
            <a:off x="669960" y="432000"/>
            <a:ext cx="10851840" cy="647640"/>
          </a:xfrm>
          <a:prstGeom prst="rect">
            <a:avLst/>
          </a:prstGeom>
          <a:noFill/>
          <a:ln>
            <a:noFill/>
          </a:ln>
        </p:spPr>
        <p:txBody>
          <a:bodyPr lIns="101520" tIns="38160" rIns="76320" bIns="38160" anchor="ctr"/>
          <a:lstStyle/>
          <a:p>
            <a:endParaRPr lang="zh-CN" sz="1800" b="0" strike="noStrike" spc="-1">
              <a:solidFill>
                <a:srgbClr val="000000"/>
              </a:solidFill>
              <a:latin typeface="Arial"/>
            </a:endParaRPr>
          </a:p>
        </p:txBody>
      </p:sp>
      <p:sp>
        <p:nvSpPr>
          <p:cNvPr id="93" name="TextShape 2"/>
          <p:cNvSpPr txBox="1"/>
          <p:nvPr/>
        </p:nvSpPr>
        <p:spPr>
          <a:xfrm>
            <a:off x="669960" y="1296000"/>
            <a:ext cx="10851840" cy="5041080"/>
          </a:xfrm>
          <a:prstGeom prst="rect">
            <a:avLst/>
          </a:prstGeom>
          <a:noFill/>
          <a:ln>
            <a:noFill/>
          </a:ln>
        </p:spPr>
        <p:txBody>
          <a:bodyPr lIns="101520" tIns="0" rIns="82440" bIns="0"/>
          <a:lstStyle/>
          <a:p>
            <a:pPr>
              <a:lnSpc>
                <a:spcPct val="130000"/>
              </a:lnSpc>
              <a:spcAft>
                <a:spcPts val="1001"/>
              </a:spcAft>
            </a:pPr>
            <a:endParaRPr lang="zh-CN" sz="1600" b="0" strike="noStrike" spc="148">
              <a:solidFill>
                <a:srgbClr val="000000"/>
              </a:solidFill>
              <a:latin typeface="Arial"/>
            </a:endParaRPr>
          </a:p>
          <a:p>
            <a:pPr>
              <a:lnSpc>
                <a:spcPct val="130000"/>
              </a:lnSpc>
              <a:spcAft>
                <a:spcPts val="1001"/>
              </a:spcAft>
            </a:pPr>
            <a:endParaRPr lang="zh-CN" sz="1600" b="0" strike="noStrike" spc="148">
              <a:solidFill>
                <a:srgbClr val="000000"/>
              </a:solidFill>
              <a:latin typeface="Arial"/>
            </a:endParaRPr>
          </a:p>
          <a:p>
            <a:pPr>
              <a:lnSpc>
                <a:spcPct val="130000"/>
              </a:lnSpc>
              <a:spcAft>
                <a:spcPts val="1001"/>
              </a:spcAft>
            </a:pPr>
            <a:endParaRPr lang="zh-CN" sz="1600" b="0" strike="noStrike" spc="148">
              <a:solidFill>
                <a:srgbClr val="000000"/>
              </a:solidFill>
              <a:latin typeface="Arial"/>
            </a:endParaRPr>
          </a:p>
          <a:p>
            <a:pPr marL="228600" indent="-228240">
              <a:lnSpc>
                <a:spcPct val="130000"/>
              </a:lnSpc>
              <a:spcAft>
                <a:spcPts val="1001"/>
              </a:spcAft>
              <a:buClr>
                <a:srgbClr val="404040"/>
              </a:buClr>
              <a:buFont typeface="Arial"/>
              <a:buChar char="•"/>
            </a:pPr>
            <a:r>
              <a:rPr lang="zh-CN" sz="1800" b="1" strike="noStrike" spc="148">
                <a:solidFill>
                  <a:srgbClr val="404040"/>
                </a:solidFill>
                <a:latin typeface="Arial"/>
                <a:ea typeface="微软雅黑"/>
              </a:rPr>
              <a:t>We can consider the cursor as a pointer to the collection of documents, that is, as we call the db.find() function the cursor just iterates though the documents and helps output the result of the function. We will show how the cursor works by a example offered by the website.</a:t>
            </a:r>
            <a:endParaRPr lang="zh-CN" sz="1800" b="0" strike="noStrike" spc="148">
              <a:solidFill>
                <a:srgbClr val="000000"/>
              </a:solidFill>
              <a:latin typeface="Arial"/>
            </a:endParaRPr>
          </a:p>
        </p:txBody>
      </p:sp>
      <p:sp>
        <p:nvSpPr>
          <p:cNvPr id="4" name="TextShape 1">
            <a:extLst>
              <a:ext uri="{FF2B5EF4-FFF2-40B4-BE49-F238E27FC236}">
                <a16:creationId xmlns:a16="http://schemas.microsoft.com/office/drawing/2014/main" id="{07DA0DAB-5167-477B-B299-2E6A6A5749AD}"/>
              </a:ext>
            </a:extLst>
          </p:cNvPr>
          <p:cNvSpPr txBox="1"/>
          <p:nvPr/>
        </p:nvSpPr>
        <p:spPr>
          <a:xfrm>
            <a:off x="822360" y="584400"/>
            <a:ext cx="10851840" cy="647640"/>
          </a:xfrm>
          <a:prstGeom prst="rect">
            <a:avLst/>
          </a:prstGeom>
          <a:noFill/>
          <a:ln>
            <a:noFill/>
          </a:ln>
        </p:spPr>
        <p:txBody>
          <a:bodyPr lIns="101520" tIns="38160" rIns="76320" bIns="38160" anchor="ctr"/>
          <a:lstStyle/>
          <a:p>
            <a:pPr>
              <a:lnSpc>
                <a:spcPct val="100000"/>
              </a:lnSpc>
            </a:pPr>
            <a:r>
              <a:rPr lang="en-US" altLang="zh-CN" sz="2800" b="1" strike="noStrike" spc="199" dirty="0">
                <a:solidFill>
                  <a:srgbClr val="000000"/>
                </a:solidFill>
                <a:latin typeface="Arial"/>
              </a:rPr>
              <a:t>Part I</a:t>
            </a:r>
            <a:endParaRPr lang="zh-CN" sz="2800" b="1" strike="noStrike" spc="199" dirty="0">
              <a:solidFill>
                <a:srgbClr val="000000"/>
              </a:solidFill>
              <a:latin typeface="Arial"/>
              <a:ea typeface="微软雅黑"/>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4" name="TextShape 1"/>
          <p:cNvSpPr txBox="1"/>
          <p:nvPr/>
        </p:nvSpPr>
        <p:spPr>
          <a:xfrm>
            <a:off x="669960" y="432000"/>
            <a:ext cx="10851840" cy="647640"/>
          </a:xfrm>
          <a:prstGeom prst="rect">
            <a:avLst/>
          </a:prstGeom>
          <a:noFill/>
          <a:ln>
            <a:noFill/>
          </a:ln>
        </p:spPr>
        <p:txBody>
          <a:bodyPr lIns="101520" tIns="38160" rIns="76320" bIns="38160" anchor="ctr"/>
          <a:lstStyle/>
          <a:p>
            <a:pPr>
              <a:lnSpc>
                <a:spcPct val="100000"/>
              </a:lnSpc>
            </a:pPr>
            <a:r>
              <a:rPr lang="zh-CN" sz="2800" b="1" strike="noStrike" spc="199">
                <a:solidFill>
                  <a:srgbClr val="000000"/>
                </a:solidFill>
                <a:latin typeface="Arial"/>
                <a:ea typeface="微软雅黑"/>
              </a:rPr>
              <a:t>MongoDB Compass</a:t>
            </a:r>
            <a:endParaRPr lang="zh-CN" sz="2800" b="0" strike="noStrike" spc="-1">
              <a:solidFill>
                <a:srgbClr val="000000"/>
              </a:solidFill>
              <a:latin typeface="Arial"/>
            </a:endParaRPr>
          </a:p>
        </p:txBody>
      </p:sp>
      <p:sp>
        <p:nvSpPr>
          <p:cNvPr id="95" name="TextShape 2"/>
          <p:cNvSpPr txBox="1"/>
          <p:nvPr/>
        </p:nvSpPr>
        <p:spPr>
          <a:xfrm>
            <a:off x="669960" y="1296000"/>
            <a:ext cx="10851840" cy="5041080"/>
          </a:xfrm>
          <a:prstGeom prst="rect">
            <a:avLst/>
          </a:prstGeom>
          <a:noFill/>
          <a:ln>
            <a:noFill/>
          </a:ln>
        </p:spPr>
        <p:txBody>
          <a:bodyPr lIns="101520" tIns="0" rIns="82440" bIns="0"/>
          <a:lstStyle/>
          <a:p>
            <a:pPr>
              <a:lnSpc>
                <a:spcPct val="130000"/>
              </a:lnSpc>
              <a:spcAft>
                <a:spcPts val="1001"/>
              </a:spcAft>
            </a:pPr>
            <a:endParaRPr lang="zh-CN" sz="1600" b="0" strike="noStrike" spc="148">
              <a:solidFill>
                <a:srgbClr val="000000"/>
              </a:solidFill>
              <a:latin typeface="Arial"/>
            </a:endParaRPr>
          </a:p>
          <a:p>
            <a:pPr>
              <a:lnSpc>
                <a:spcPct val="130000"/>
              </a:lnSpc>
              <a:spcAft>
                <a:spcPts val="1001"/>
              </a:spcAft>
            </a:pPr>
            <a:endParaRPr lang="zh-CN" sz="1600" b="0" strike="noStrike" spc="148">
              <a:solidFill>
                <a:srgbClr val="000000"/>
              </a:solidFill>
              <a:latin typeface="Arial"/>
            </a:endParaRPr>
          </a:p>
          <a:p>
            <a:pPr>
              <a:lnSpc>
                <a:spcPct val="130000"/>
              </a:lnSpc>
              <a:spcAft>
                <a:spcPts val="1001"/>
              </a:spcAft>
            </a:pPr>
            <a:endParaRPr lang="zh-CN" sz="1600" b="0" strike="noStrike" spc="148">
              <a:solidFill>
                <a:srgbClr val="000000"/>
              </a:solidFill>
              <a:latin typeface="Arial"/>
            </a:endParaRPr>
          </a:p>
          <a:p>
            <a:pPr marL="228600" indent="-228240">
              <a:lnSpc>
                <a:spcPct val="130000"/>
              </a:lnSpc>
              <a:spcAft>
                <a:spcPts val="1001"/>
              </a:spcAft>
              <a:buClr>
                <a:srgbClr val="404040"/>
              </a:buClr>
              <a:buFont typeface="Arial"/>
              <a:buChar char="•"/>
            </a:pPr>
            <a:r>
              <a:rPr lang="zh-CN" sz="1800" b="1" strike="noStrike" spc="148">
                <a:solidFill>
                  <a:srgbClr val="404040"/>
                </a:solidFill>
                <a:latin typeface="Arial"/>
                <a:ea typeface="微软雅黑"/>
              </a:rPr>
              <a:t>MongoDB Compass is the GUI for MongoDB. It allows you to analyze and understand the contents of your data without formal knowledge of MongoDB query syntax.</a:t>
            </a:r>
            <a:endParaRPr lang="zh-CN" sz="1800" b="0" strike="noStrike" spc="148">
              <a:solidFill>
                <a:srgbClr val="000000"/>
              </a:solidFill>
              <a:latin typeface="Arial"/>
            </a:endParaRPr>
          </a:p>
        </p:txBody>
      </p:sp>
      <p:pic>
        <p:nvPicPr>
          <p:cNvPr id="96" name="图片 3"/>
          <p:cNvPicPr/>
          <p:nvPr/>
        </p:nvPicPr>
        <p:blipFill>
          <a:blip r:embed="rId3"/>
          <a:stretch/>
        </p:blipFill>
        <p:spPr>
          <a:xfrm>
            <a:off x="3751560" y="902880"/>
            <a:ext cx="4687920" cy="4832640"/>
          </a:xfrm>
          <a:prstGeom prst="rect">
            <a:avLst/>
          </a:prstGeom>
          <a:ln>
            <a:noFill/>
          </a:ln>
        </p:spPr>
      </p:pic>
      <p:pic>
        <p:nvPicPr>
          <p:cNvPr id="97" name="图片 4"/>
          <p:cNvPicPr/>
          <p:nvPr/>
        </p:nvPicPr>
        <p:blipFill>
          <a:blip r:embed="rId4"/>
          <a:stretch/>
        </p:blipFill>
        <p:spPr>
          <a:xfrm>
            <a:off x="7280280" y="5207040"/>
            <a:ext cx="4381200" cy="12571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linds(horizontal)">
                                      <p:cBhvr additive="repl">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diamond(in)">
                                      <p:cBhvr additive="repl">
                                        <p:cTn id="12" dur="2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8" name="TextShape 1"/>
          <p:cNvSpPr txBox="1"/>
          <p:nvPr/>
        </p:nvSpPr>
        <p:spPr>
          <a:xfrm>
            <a:off x="669960" y="432000"/>
            <a:ext cx="10851840" cy="647640"/>
          </a:xfrm>
          <a:prstGeom prst="rect">
            <a:avLst/>
          </a:prstGeom>
          <a:noFill/>
          <a:ln>
            <a:noFill/>
          </a:ln>
        </p:spPr>
        <p:txBody>
          <a:bodyPr lIns="101520" tIns="38160" rIns="76320" bIns="38160" anchor="ctr"/>
          <a:lstStyle/>
          <a:p>
            <a:endParaRPr lang="zh-CN" sz="1800" b="0" strike="noStrike" spc="-1">
              <a:solidFill>
                <a:srgbClr val="000000"/>
              </a:solidFill>
              <a:latin typeface="Arial"/>
            </a:endParaRPr>
          </a:p>
        </p:txBody>
      </p:sp>
      <p:pic>
        <p:nvPicPr>
          <p:cNvPr id="99" name="内容占位符 3"/>
          <p:cNvPicPr/>
          <p:nvPr/>
        </p:nvPicPr>
        <p:blipFill>
          <a:blip r:embed="rId3"/>
          <a:stretch/>
        </p:blipFill>
        <p:spPr>
          <a:xfrm>
            <a:off x="755640" y="1316520"/>
            <a:ext cx="10680840" cy="525960"/>
          </a:xfrm>
          <a:prstGeom prst="rect">
            <a:avLst/>
          </a:prstGeom>
          <a:ln>
            <a:noFill/>
          </a:ln>
        </p:spPr>
      </p:pic>
      <p:pic>
        <p:nvPicPr>
          <p:cNvPr id="100" name="图片 4"/>
          <p:cNvPicPr/>
          <p:nvPr/>
        </p:nvPicPr>
        <p:blipFill>
          <a:blip r:embed="rId4"/>
          <a:stretch/>
        </p:blipFill>
        <p:spPr>
          <a:xfrm>
            <a:off x="3438360" y="2454120"/>
            <a:ext cx="5314680" cy="3447720"/>
          </a:xfrm>
          <a:prstGeom prst="rect">
            <a:avLst/>
          </a:prstGeom>
          <a:ln>
            <a:noFill/>
          </a:ln>
        </p:spPr>
      </p:pic>
      <p:pic>
        <p:nvPicPr>
          <p:cNvPr id="101" name="图片 2"/>
          <p:cNvPicPr/>
          <p:nvPr/>
        </p:nvPicPr>
        <p:blipFill>
          <a:blip r:embed="rId5"/>
          <a:stretch/>
        </p:blipFill>
        <p:spPr>
          <a:xfrm>
            <a:off x="1669320" y="2943720"/>
            <a:ext cx="1188360" cy="24685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heel(1)">
                                      <p:cBhvr additive="repl">
                                        <p:cTn id="7" dur="2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2" name="TextShape 1"/>
          <p:cNvSpPr txBox="1"/>
          <p:nvPr/>
        </p:nvSpPr>
        <p:spPr>
          <a:xfrm>
            <a:off x="669960" y="432000"/>
            <a:ext cx="10851840" cy="647640"/>
          </a:xfrm>
          <a:prstGeom prst="rect">
            <a:avLst/>
          </a:prstGeom>
          <a:noFill/>
          <a:ln>
            <a:noFill/>
          </a:ln>
        </p:spPr>
        <p:txBody>
          <a:bodyPr lIns="101520" tIns="38160" rIns="76320" bIns="38160" anchor="ctr"/>
          <a:lstStyle/>
          <a:p>
            <a:endParaRPr lang="zh-CN" sz="1800" b="0" strike="noStrike" spc="-1">
              <a:solidFill>
                <a:srgbClr val="000000"/>
              </a:solidFill>
              <a:latin typeface="Arial"/>
            </a:endParaRPr>
          </a:p>
        </p:txBody>
      </p:sp>
      <p:sp>
        <p:nvSpPr>
          <p:cNvPr id="103" name="TextShape 2"/>
          <p:cNvSpPr txBox="1"/>
          <p:nvPr/>
        </p:nvSpPr>
        <p:spPr>
          <a:xfrm>
            <a:off x="669960" y="1296000"/>
            <a:ext cx="10851840" cy="5041080"/>
          </a:xfrm>
          <a:prstGeom prst="rect">
            <a:avLst/>
          </a:prstGeom>
          <a:noFill/>
          <a:ln>
            <a:noFill/>
          </a:ln>
        </p:spPr>
        <p:txBody>
          <a:bodyPr lIns="101520" tIns="0" rIns="82440" bIns="0"/>
          <a:lstStyle/>
          <a:p>
            <a:pPr marL="228600" indent="-228240">
              <a:lnSpc>
                <a:spcPct val="130000"/>
              </a:lnSpc>
              <a:spcAft>
                <a:spcPts val="1001"/>
              </a:spcAft>
              <a:buClr>
                <a:srgbClr val="404040"/>
              </a:buClr>
              <a:buFont typeface="Arial"/>
              <a:buChar char="•"/>
            </a:pPr>
            <a:r>
              <a:rPr lang="zh-CN" sz="2400" b="1" strike="noStrike" spc="148">
                <a:solidFill>
                  <a:srgbClr val="404040"/>
                </a:solidFill>
                <a:latin typeface="Arial"/>
                <a:ea typeface="微软雅黑"/>
              </a:rPr>
              <a:t>The “SQL” version of the code is like:</a:t>
            </a:r>
            <a:endParaRPr lang="zh-CN" sz="2400" b="0" strike="noStrike" spc="148">
              <a:solidFill>
                <a:srgbClr val="000000"/>
              </a:solidFill>
              <a:latin typeface="Arial"/>
            </a:endParaRPr>
          </a:p>
          <a:p>
            <a:pPr>
              <a:lnSpc>
                <a:spcPct val="130000"/>
              </a:lnSpc>
              <a:spcAft>
                <a:spcPts val="1001"/>
              </a:spcAft>
            </a:pPr>
            <a:endParaRPr lang="zh-CN" sz="2400" b="0" strike="noStrike" spc="148">
              <a:solidFill>
                <a:srgbClr val="000000"/>
              </a:solidFill>
              <a:latin typeface="Arial"/>
            </a:endParaRPr>
          </a:p>
          <a:p>
            <a:pPr marL="685800" lvl="1" indent="-228240">
              <a:lnSpc>
                <a:spcPct val="130000"/>
              </a:lnSpc>
              <a:spcAft>
                <a:spcPts val="1001"/>
              </a:spcAft>
              <a:buClr>
                <a:srgbClr val="404040"/>
              </a:buClr>
              <a:buFont typeface="Arial"/>
              <a:buChar char="•"/>
            </a:pPr>
            <a:r>
              <a:rPr lang="zh-CN" sz="2400" b="1" strike="noStrike" spc="148">
                <a:solidFill>
                  <a:srgbClr val="404040"/>
                </a:solidFill>
                <a:latin typeface="Arial"/>
                <a:ea typeface="微软雅黑"/>
              </a:rPr>
              <a:t>Select *</a:t>
            </a:r>
            <a:endParaRPr lang="zh-CN" sz="2400" b="0" strike="noStrike" spc="148">
              <a:solidFill>
                <a:srgbClr val="000000"/>
              </a:solidFill>
              <a:latin typeface="Arial"/>
            </a:endParaRPr>
          </a:p>
          <a:p>
            <a:pPr marL="685800" lvl="1" indent="-228240">
              <a:lnSpc>
                <a:spcPct val="130000"/>
              </a:lnSpc>
              <a:spcAft>
                <a:spcPts val="1001"/>
              </a:spcAft>
              <a:buClr>
                <a:srgbClr val="404040"/>
              </a:buClr>
              <a:buFont typeface="Arial"/>
              <a:buChar char="•"/>
            </a:pPr>
            <a:r>
              <a:rPr lang="zh-CN" sz="2400" b="1" strike="noStrike" spc="148">
                <a:solidFill>
                  <a:srgbClr val="404040"/>
                </a:solidFill>
                <a:latin typeface="Arial"/>
                <a:ea typeface="微软雅黑"/>
              </a:rPr>
              <a:t>From Employee</a:t>
            </a:r>
            <a:endParaRPr lang="zh-CN" sz="2400" b="0" strike="noStrike" spc="148">
              <a:solidFill>
                <a:srgbClr val="000000"/>
              </a:solidFill>
              <a:latin typeface="Arial"/>
            </a:endParaRPr>
          </a:p>
          <a:p>
            <a:pPr marL="685800" lvl="1" indent="-228240">
              <a:lnSpc>
                <a:spcPct val="130000"/>
              </a:lnSpc>
              <a:spcAft>
                <a:spcPts val="1001"/>
              </a:spcAft>
              <a:buClr>
                <a:srgbClr val="404040"/>
              </a:buClr>
              <a:buFont typeface="Arial"/>
              <a:buChar char="•"/>
            </a:pPr>
            <a:r>
              <a:rPr lang="zh-CN" sz="2400" b="1" strike="noStrike" spc="148">
                <a:solidFill>
                  <a:srgbClr val="404040"/>
                </a:solidFill>
                <a:latin typeface="Arial"/>
                <a:ea typeface="微软雅黑"/>
              </a:rPr>
              <a:t>Where Employeeid &gt; 1</a:t>
            </a:r>
            <a:endParaRPr lang="zh-CN" sz="2400" b="0" strike="noStrike" spc="148">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4" name="TextShape 1"/>
          <p:cNvSpPr txBox="1"/>
          <p:nvPr/>
        </p:nvSpPr>
        <p:spPr>
          <a:xfrm>
            <a:off x="669960" y="432000"/>
            <a:ext cx="10851840" cy="647640"/>
          </a:xfrm>
          <a:prstGeom prst="rect">
            <a:avLst/>
          </a:prstGeom>
          <a:noFill/>
          <a:ln>
            <a:noFill/>
          </a:ln>
        </p:spPr>
        <p:txBody>
          <a:bodyPr lIns="101520" tIns="38160" rIns="76320" bIns="38160" anchor="ctr"/>
          <a:lstStyle/>
          <a:p>
            <a:pPr>
              <a:lnSpc>
                <a:spcPct val="100000"/>
              </a:lnSpc>
            </a:pPr>
            <a:r>
              <a:rPr lang="en-US" altLang="zh-CN" sz="2800" b="1" strike="noStrike" spc="199" dirty="0">
                <a:solidFill>
                  <a:srgbClr val="000000"/>
                </a:solidFill>
                <a:latin typeface="Arial"/>
              </a:rPr>
              <a:t>Part II</a:t>
            </a:r>
            <a:endParaRPr lang="zh-CN" sz="2800" b="1" strike="noStrike" spc="199" dirty="0">
              <a:solidFill>
                <a:srgbClr val="000000"/>
              </a:solidFill>
              <a:latin typeface="Arial"/>
              <a:ea typeface="微软雅黑"/>
            </a:endParaRPr>
          </a:p>
        </p:txBody>
      </p:sp>
      <p:sp>
        <p:nvSpPr>
          <p:cNvPr id="105" name="TextShape 2"/>
          <p:cNvSpPr txBox="1"/>
          <p:nvPr/>
        </p:nvSpPr>
        <p:spPr>
          <a:xfrm>
            <a:off x="669960" y="1296000"/>
            <a:ext cx="10851840" cy="5041080"/>
          </a:xfrm>
          <a:prstGeom prst="rect">
            <a:avLst/>
          </a:prstGeom>
          <a:noFill/>
          <a:ln>
            <a:noFill/>
          </a:ln>
        </p:spPr>
        <p:txBody>
          <a:bodyPr lIns="101520" tIns="0" rIns="82440" bIns="0"/>
          <a:lstStyle/>
          <a:p>
            <a:pPr marL="228600" indent="-228240">
              <a:lnSpc>
                <a:spcPct val="130000"/>
              </a:lnSpc>
              <a:spcAft>
                <a:spcPts val="1001"/>
              </a:spcAft>
              <a:buClr>
                <a:srgbClr val="404040"/>
              </a:buClr>
              <a:buFont typeface="Arial"/>
              <a:buChar char="•"/>
            </a:pPr>
            <a:r>
              <a:rPr lang="zh-CN" sz="2400" b="1" strike="noStrike" spc="148">
                <a:solidFill>
                  <a:srgbClr val="404040"/>
                </a:solidFill>
                <a:latin typeface="Arial"/>
                <a:ea typeface="微软雅黑"/>
              </a:rPr>
              <a:t>To show the example with six steps:</a:t>
            </a:r>
            <a:endParaRPr lang="zh-CN" sz="2400" b="0" strike="noStrike" spc="148">
              <a:solidFill>
                <a:srgbClr val="000000"/>
              </a:solidFill>
              <a:latin typeface="Arial"/>
            </a:endParaRPr>
          </a:p>
          <a:p>
            <a:pPr marL="685800" lvl="1" indent="-228240">
              <a:lnSpc>
                <a:spcPct val="130000"/>
              </a:lnSpc>
              <a:spcAft>
                <a:spcPts val="1001"/>
              </a:spcAft>
              <a:buClr>
                <a:srgbClr val="404040"/>
              </a:buClr>
              <a:buFont typeface="Arial"/>
              <a:buChar char="•"/>
            </a:pPr>
            <a:r>
              <a:rPr lang="zh-CN" sz="2400" b="1" strike="noStrike" spc="148">
                <a:solidFill>
                  <a:srgbClr val="404040"/>
                </a:solidFill>
                <a:latin typeface="Arial"/>
                <a:ea typeface="微软雅黑"/>
              </a:rPr>
              <a:t>Install mongodb on EC2.</a:t>
            </a:r>
            <a:endParaRPr lang="zh-CN" sz="2400" b="0" strike="noStrike" spc="148">
              <a:solidFill>
                <a:srgbClr val="000000"/>
              </a:solidFill>
              <a:latin typeface="Arial"/>
            </a:endParaRPr>
          </a:p>
          <a:p>
            <a:pPr marL="685800" lvl="1" indent="-228240">
              <a:lnSpc>
                <a:spcPct val="130000"/>
              </a:lnSpc>
              <a:spcAft>
                <a:spcPts val="1001"/>
              </a:spcAft>
              <a:buClr>
                <a:srgbClr val="404040"/>
              </a:buClr>
              <a:buFont typeface="Arial"/>
              <a:buChar char="•"/>
            </a:pPr>
            <a:r>
              <a:rPr lang="zh-CN" sz="2400" b="1" strike="noStrike" spc="148">
                <a:solidFill>
                  <a:srgbClr val="404040"/>
                </a:solidFill>
                <a:latin typeface="Arial"/>
                <a:ea typeface="微软雅黑"/>
              </a:rPr>
              <a:t>Verify the installation.</a:t>
            </a:r>
            <a:endParaRPr lang="zh-CN" sz="2400" b="0" strike="noStrike" spc="148">
              <a:solidFill>
                <a:srgbClr val="000000"/>
              </a:solidFill>
              <a:latin typeface="Arial"/>
            </a:endParaRPr>
          </a:p>
          <a:p>
            <a:pPr marL="685800" lvl="1" indent="-228240">
              <a:lnSpc>
                <a:spcPct val="130000"/>
              </a:lnSpc>
              <a:spcAft>
                <a:spcPts val="1001"/>
              </a:spcAft>
              <a:buClr>
                <a:srgbClr val="404040"/>
              </a:buClr>
              <a:buFont typeface="Arial"/>
              <a:buChar char="•"/>
            </a:pPr>
            <a:r>
              <a:rPr lang="zh-CN" sz="2400" b="1" strike="noStrike" spc="148">
                <a:solidFill>
                  <a:srgbClr val="404040"/>
                </a:solidFill>
                <a:latin typeface="Arial"/>
                <a:ea typeface="微软雅黑"/>
              </a:rPr>
              <a:t>Denoramalize the instacart tables through MySQL Workbench.</a:t>
            </a:r>
            <a:endParaRPr lang="zh-CN" sz="2400" b="0" strike="noStrike" spc="148">
              <a:solidFill>
                <a:srgbClr val="000000"/>
              </a:solidFill>
              <a:latin typeface="Arial"/>
            </a:endParaRPr>
          </a:p>
          <a:p>
            <a:pPr marL="685800" lvl="1" indent="-228240">
              <a:lnSpc>
                <a:spcPct val="130000"/>
              </a:lnSpc>
              <a:spcAft>
                <a:spcPts val="1001"/>
              </a:spcAft>
              <a:buClr>
                <a:srgbClr val="404040"/>
              </a:buClr>
              <a:buFont typeface="Arial"/>
              <a:buChar char="•"/>
            </a:pPr>
            <a:r>
              <a:rPr lang="zh-CN" sz="2400" b="1" strike="noStrike" spc="148">
                <a:solidFill>
                  <a:srgbClr val="404040"/>
                </a:solidFill>
                <a:latin typeface="Arial"/>
                <a:ea typeface="微软雅黑"/>
              </a:rPr>
              <a:t>Write a stored procedure to get json format data.</a:t>
            </a:r>
            <a:endParaRPr lang="zh-CN" sz="2400" b="0" strike="noStrike" spc="148">
              <a:solidFill>
                <a:srgbClr val="000000"/>
              </a:solidFill>
              <a:latin typeface="Arial"/>
            </a:endParaRPr>
          </a:p>
          <a:p>
            <a:pPr marL="685800" lvl="1" indent="-228240">
              <a:lnSpc>
                <a:spcPct val="130000"/>
              </a:lnSpc>
              <a:spcAft>
                <a:spcPts val="1001"/>
              </a:spcAft>
              <a:buClr>
                <a:srgbClr val="404040"/>
              </a:buClr>
              <a:buFont typeface="Arial"/>
              <a:buChar char="•"/>
            </a:pPr>
            <a:r>
              <a:rPr lang="zh-CN" sz="2400" b="1" strike="noStrike" spc="148">
                <a:solidFill>
                  <a:srgbClr val="404040"/>
                </a:solidFill>
                <a:latin typeface="Arial"/>
                <a:ea typeface="微软雅黑"/>
              </a:rPr>
              <a:t>Use a command to upload data.</a:t>
            </a:r>
            <a:endParaRPr lang="zh-CN" sz="2400" b="0" strike="noStrike" spc="148">
              <a:solidFill>
                <a:srgbClr val="000000"/>
              </a:solidFill>
              <a:latin typeface="Arial"/>
            </a:endParaRPr>
          </a:p>
          <a:p>
            <a:pPr marL="685800" lvl="1" indent="-228240">
              <a:lnSpc>
                <a:spcPct val="130000"/>
              </a:lnSpc>
              <a:spcAft>
                <a:spcPts val="1001"/>
              </a:spcAft>
              <a:buClr>
                <a:srgbClr val="404040"/>
              </a:buClr>
              <a:buFont typeface="Arial"/>
              <a:buChar char="•"/>
            </a:pPr>
            <a:r>
              <a:rPr lang="zh-CN" sz="2400" b="1" strike="noStrike" spc="148">
                <a:solidFill>
                  <a:srgbClr val="404040"/>
                </a:solidFill>
                <a:latin typeface="Arial"/>
                <a:ea typeface="微软雅黑"/>
              </a:rPr>
              <a:t>Check the uploaded data.</a:t>
            </a:r>
            <a:endParaRPr lang="zh-CN" sz="2400" b="0" strike="noStrike" spc="148">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6" name="TextShape 1"/>
          <p:cNvSpPr txBox="1"/>
          <p:nvPr/>
        </p:nvSpPr>
        <p:spPr>
          <a:xfrm>
            <a:off x="669960" y="432000"/>
            <a:ext cx="10851840" cy="647640"/>
          </a:xfrm>
          <a:prstGeom prst="rect">
            <a:avLst/>
          </a:prstGeom>
          <a:noFill/>
          <a:ln>
            <a:noFill/>
          </a:ln>
        </p:spPr>
        <p:txBody>
          <a:bodyPr lIns="101520" tIns="38160" rIns="76320" bIns="38160" anchor="ctr"/>
          <a:lstStyle/>
          <a:p>
            <a:pPr>
              <a:lnSpc>
                <a:spcPct val="100000"/>
              </a:lnSpc>
            </a:pPr>
            <a:r>
              <a:rPr lang="zh-CN" sz="2200" b="1" strike="noStrike" spc="199">
                <a:solidFill>
                  <a:srgbClr val="000000"/>
                </a:solidFill>
                <a:latin typeface="Arial"/>
                <a:ea typeface="微软雅黑"/>
              </a:rPr>
              <a:t>1. Install mongodb on EC2 </a:t>
            </a:r>
          </a:p>
        </p:txBody>
      </p:sp>
      <p:pic>
        <p:nvPicPr>
          <p:cNvPr id="107" name="Picture 106"/>
          <p:cNvPicPr/>
          <p:nvPr/>
        </p:nvPicPr>
        <p:blipFill>
          <a:blip r:embed="rId3"/>
          <a:stretch/>
        </p:blipFill>
        <p:spPr>
          <a:xfrm>
            <a:off x="2657880" y="1268280"/>
            <a:ext cx="6669000" cy="5041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8" name="TextShape 1"/>
          <p:cNvSpPr txBox="1"/>
          <p:nvPr/>
        </p:nvSpPr>
        <p:spPr>
          <a:xfrm>
            <a:off x="669960" y="432000"/>
            <a:ext cx="10851840" cy="647640"/>
          </a:xfrm>
          <a:prstGeom prst="rect">
            <a:avLst/>
          </a:prstGeom>
          <a:noFill/>
          <a:ln>
            <a:noFill/>
          </a:ln>
        </p:spPr>
        <p:txBody>
          <a:bodyPr lIns="101520" tIns="38160" rIns="76320" bIns="38160" anchor="ctr"/>
          <a:lstStyle/>
          <a:p>
            <a:pPr>
              <a:lnSpc>
                <a:spcPct val="100000"/>
              </a:lnSpc>
            </a:pPr>
            <a:r>
              <a:rPr lang="zh-CN" sz="2200" b="1" strike="noStrike" spc="199">
                <a:solidFill>
                  <a:srgbClr val="000000"/>
                </a:solidFill>
                <a:latin typeface="Arial"/>
                <a:ea typeface="微软雅黑"/>
              </a:rPr>
              <a:t>2. Make sure mongodb is installed and can access atlas from ec2</a:t>
            </a:r>
          </a:p>
        </p:txBody>
      </p:sp>
      <p:pic>
        <p:nvPicPr>
          <p:cNvPr id="109" name="Picture 108"/>
          <p:cNvPicPr/>
          <p:nvPr/>
        </p:nvPicPr>
        <p:blipFill>
          <a:blip r:embed="rId3"/>
          <a:stretch/>
        </p:blipFill>
        <p:spPr>
          <a:xfrm>
            <a:off x="578581" y="1463040"/>
            <a:ext cx="4532370" cy="1800944"/>
          </a:xfrm>
          <a:prstGeom prst="rect">
            <a:avLst/>
          </a:prstGeom>
          <a:ln>
            <a:noFill/>
          </a:ln>
        </p:spPr>
      </p:pic>
      <p:pic>
        <p:nvPicPr>
          <p:cNvPr id="110" name="Picture 109"/>
          <p:cNvPicPr/>
          <p:nvPr/>
        </p:nvPicPr>
        <p:blipFill>
          <a:blip r:embed="rId4"/>
          <a:stretch/>
        </p:blipFill>
        <p:spPr>
          <a:xfrm>
            <a:off x="5159396" y="1463039"/>
            <a:ext cx="6369244" cy="5016483"/>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1" name="TextShape 1"/>
          <p:cNvSpPr txBox="1"/>
          <p:nvPr/>
        </p:nvSpPr>
        <p:spPr>
          <a:xfrm>
            <a:off x="669960" y="432000"/>
            <a:ext cx="10851840" cy="647640"/>
          </a:xfrm>
          <a:prstGeom prst="rect">
            <a:avLst/>
          </a:prstGeom>
          <a:noFill/>
          <a:ln>
            <a:noFill/>
          </a:ln>
        </p:spPr>
        <p:txBody>
          <a:bodyPr lIns="101520" tIns="38160" rIns="76320" bIns="38160" anchor="ctr"/>
          <a:lstStyle/>
          <a:p>
            <a:pPr>
              <a:lnSpc>
                <a:spcPct val="100000"/>
              </a:lnSpc>
            </a:pPr>
            <a:r>
              <a:rPr lang="zh-CN" sz="2200" b="1" strike="noStrike" spc="199">
                <a:solidFill>
                  <a:srgbClr val="000000"/>
                </a:solidFill>
                <a:latin typeface="Arial"/>
                <a:ea typeface="微软雅黑"/>
              </a:rPr>
              <a:t>3. </a:t>
            </a:r>
            <a:r>
              <a:rPr lang="zh-CN" sz="2200" b="1" strike="noStrike" spc="148">
                <a:solidFill>
                  <a:srgbClr val="404040"/>
                </a:solidFill>
                <a:latin typeface="Arial"/>
                <a:ea typeface="微软雅黑"/>
              </a:rPr>
              <a:t>Denoramalize the instacart tables through MySQL Workbench.</a:t>
            </a:r>
            <a:endParaRPr lang="zh-CN" sz="2200" b="1" strike="noStrike" spc="199">
              <a:solidFill>
                <a:srgbClr val="000000"/>
              </a:solidFill>
              <a:latin typeface="Arial"/>
              <a:ea typeface="微软雅黑"/>
            </a:endParaRPr>
          </a:p>
        </p:txBody>
      </p:sp>
      <p:pic>
        <p:nvPicPr>
          <p:cNvPr id="112" name="Picture 111"/>
          <p:cNvPicPr/>
          <p:nvPr/>
        </p:nvPicPr>
        <p:blipFill>
          <a:blip r:embed="rId3"/>
          <a:stretch/>
        </p:blipFill>
        <p:spPr>
          <a:xfrm>
            <a:off x="1143302" y="2610289"/>
            <a:ext cx="9435881" cy="3815711"/>
          </a:xfrm>
          <a:prstGeom prst="rect">
            <a:avLst/>
          </a:prstGeom>
          <a:ln>
            <a:noFill/>
          </a:ln>
        </p:spPr>
      </p:pic>
      <p:sp>
        <p:nvSpPr>
          <p:cNvPr id="113" name="TextShape 2"/>
          <p:cNvSpPr txBox="1"/>
          <p:nvPr/>
        </p:nvSpPr>
        <p:spPr>
          <a:xfrm>
            <a:off x="731520" y="1496052"/>
            <a:ext cx="10851840" cy="1114237"/>
          </a:xfrm>
          <a:prstGeom prst="rect">
            <a:avLst/>
          </a:prstGeom>
          <a:noFill/>
          <a:ln>
            <a:noFill/>
          </a:ln>
        </p:spPr>
        <p:txBody>
          <a:bodyPr lIns="90000" tIns="45000" rIns="90000" bIns="45000"/>
          <a:lstStyle/>
          <a:p>
            <a:r>
              <a:rPr lang="en-US" sz="1800" b="0" strike="noStrike" spc="-1" dirty="0">
                <a:latin typeface="Arial"/>
              </a:rPr>
              <a:t>According to the assignment,  we need to </a:t>
            </a:r>
            <a:r>
              <a:rPr lang="en-US" sz="1800" b="0" strike="noStrike" spc="-1" dirty="0" err="1">
                <a:latin typeface="Arial"/>
              </a:rPr>
              <a:t>denoramalize</a:t>
            </a:r>
            <a:r>
              <a:rPr lang="en-US" sz="1800" b="0" strike="noStrike" spc="-1" dirty="0">
                <a:latin typeface="Arial"/>
              </a:rPr>
              <a:t> the </a:t>
            </a:r>
            <a:r>
              <a:rPr lang="en-US" sz="1800" b="0" strike="noStrike" spc="-1" dirty="0" err="1">
                <a:latin typeface="Arial"/>
              </a:rPr>
              <a:t>instacart</a:t>
            </a:r>
            <a:r>
              <a:rPr lang="en-US" sz="1800" b="0" strike="noStrike" spc="-1" dirty="0">
                <a:latin typeface="Arial"/>
              </a:rPr>
              <a:t> table. </a:t>
            </a:r>
          </a:p>
          <a:p>
            <a:endParaRPr lang="en-US" sz="1800" b="0" strike="noStrike" spc="-1" dirty="0">
              <a:latin typeface="Arial"/>
            </a:endParaRPr>
          </a:p>
          <a:p>
            <a:r>
              <a:rPr lang="en-US" sz="1800" b="0" strike="noStrike" spc="-1" dirty="0">
                <a:latin typeface="Arial"/>
              </a:rPr>
              <a:t>Since our data is already on RDS, we can directly process it through MySQL Workbench.</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983</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俊霖 卢</cp:lastModifiedBy>
  <cp:revision>31</cp:revision>
  <dcterms:created xsi:type="dcterms:W3CDTF">2019-06-19T02:08:00Z</dcterms:created>
  <dcterms:modified xsi:type="dcterms:W3CDTF">2019-11-06T01:29:48Z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2052-11.1.0.9145</vt:lpwstr>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