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77"/>
      <p:regular r:id="rId9"/>
      <p:bold r:id="rId10"/>
      <p:italic r:id="rId11"/>
      <p:boldItalic r:id="rId12"/>
    </p:embeddedFont>
    <p:embeddedFont>
      <p:font typeface="Raleway" panose="020B0503030101060003" pitchFamily="34" charset="77"/>
      <p:regular r:id="rId13"/>
      <p:bold r:id="rId14"/>
      <p:italic r:id="rId15"/>
      <p:boldItalic r:id="rId16"/>
    </p:embeddedFont>
    <p:embeddedFont>
      <p:font typeface="Raleway SemiBold" panose="020B0503030101060003" pitchFamily="34" charset="77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38" d="100"/>
          <a:sy n="138" d="100"/>
        </p:scale>
        <p:origin x="8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a73be3b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a73be3b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a73be3b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a73be3b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a73be3b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a73be3b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a73be3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0a73be3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a73be3b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a73be3b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25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latin typeface="Raleway SemiBold"/>
                <a:ea typeface="Raleway SemiBold"/>
                <a:cs typeface="Raleway SemiBold"/>
                <a:sym typeface="Raleway SemiBold"/>
              </a:rPr>
              <a:t>MongoDB - </a:t>
            </a:r>
            <a:endParaRPr sz="3600" b="0" dirty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rgbClr val="41414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Configure MongoDB with Kerberos Authentication:</a:t>
            </a:r>
            <a:endParaRPr sz="3600" b="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695426" y="3834950"/>
            <a:ext cx="4586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Ayush Tripathi and Krishangi Goswami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52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Kerberos Authorization?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72525" y="1469625"/>
            <a:ext cx="7688700" cy="2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an authentication protocol for clients/server applications. It uses tickets to allow nodes communicating over a non-secure network to prove their identity to one another in a secure manner.</a:t>
            </a:r>
            <a:endParaRPr sz="20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Kerberos, the client must be verified through a trusted third party which here is </a:t>
            </a:r>
            <a:r>
              <a:rPr lang="en" sz="2000" b="1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Distribution Centre (KDC)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KDC has two components- </a:t>
            </a:r>
            <a:r>
              <a:rPr lang="en" sz="2000" b="1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Authenticating Centre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lang="en" sz="2000" b="1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Ticket Granting Centre.</a:t>
            </a:r>
            <a:endParaRPr sz="2000" b="1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33650" y="617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Components of Kerberos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62950" y="1563000"/>
            <a:ext cx="2829000" cy="32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Key Distribution Center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Authentication Server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Ticket Granting Server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Server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Client</a:t>
            </a:r>
            <a:endParaRPr sz="18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450" y="1152700"/>
            <a:ext cx="5598000" cy="38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0" y="475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Kerberos- Contd.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12675" y="1455400"/>
            <a:ext cx="4374600" cy="32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75" y="1455450"/>
            <a:ext cx="4515301" cy="324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100" y="1455450"/>
            <a:ext cx="4578348" cy="289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0" y="475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Kerberos- Contd.</a:t>
            </a:r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2025" y="1459625"/>
            <a:ext cx="4581600" cy="29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25" y="1459500"/>
            <a:ext cx="4249639" cy="29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314" y="1459500"/>
            <a:ext cx="4581687" cy="29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0" y="512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Kerberos- Contd.</a:t>
            </a:r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0" y="1441200"/>
            <a:ext cx="6315000" cy="30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5" y="1254150"/>
            <a:ext cx="7338850" cy="377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Macintosh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Raleway</vt:lpstr>
      <vt:lpstr>Roboto</vt:lpstr>
      <vt:lpstr>Lato</vt:lpstr>
      <vt:lpstr>Raleway SemiBold</vt:lpstr>
      <vt:lpstr>Arial</vt:lpstr>
      <vt:lpstr>Streamline</vt:lpstr>
      <vt:lpstr>MongoDB -  Configure MongoDB with Kerberos Authentication:</vt:lpstr>
      <vt:lpstr>What is Kerberos Authorization?</vt:lpstr>
      <vt:lpstr>Main Components of Kerberos</vt:lpstr>
      <vt:lpstr>Kerberos- Contd.</vt:lpstr>
      <vt:lpstr>Kerberos- Contd.</vt:lpstr>
      <vt:lpstr>Kerberos-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-  Configure MongoDB with Kerberos Authentication:</dc:title>
  <cp:lastModifiedBy>Ayush Tripathi</cp:lastModifiedBy>
  <cp:revision>1</cp:revision>
  <dcterms:modified xsi:type="dcterms:W3CDTF">2019-11-06T07:21:15Z</dcterms:modified>
</cp:coreProperties>
</file>