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acfdb12c9_1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acfdb12c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cfdb12c9_1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cfdb12c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acfdb12c9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acfdb12c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acfdb12c9_1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acfdb12c9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acfdb12c9_1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acfdb12c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cfdb12c9_1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acfdb12c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acfdb12c9_1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acfdb12c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acfdb12c9_1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acfdb12c9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acfdb12c9_1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acfdb12c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cfdb12c9_1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cfdb12c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cfdb12c9_1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cfdb12c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acfdb12c9_1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acfdb12c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70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Replica Set 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by Step Replication Example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 Umesh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Nishanth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Initiate Configuration - rs.initiate()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0" y="1437250"/>
            <a:ext cx="8938625" cy="3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Add secondary member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3" y="1618350"/>
            <a:ext cx="8860975" cy="2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Add secondary member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3" y="1618350"/>
            <a:ext cx="8860975" cy="2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Add secondary member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3" y="1618350"/>
            <a:ext cx="8860975" cy="2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Replication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1755975"/>
            <a:ext cx="8839198" cy="229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Replication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25" y="1458950"/>
            <a:ext cx="7688400" cy="303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Replication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38" y="1357550"/>
            <a:ext cx="6998275" cy="3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Remove members - rs.remove()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" y="1516950"/>
            <a:ext cx="7868326" cy="30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Checking status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00" y="1343075"/>
            <a:ext cx="4696009" cy="36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Thank you.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Any questions?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Replication?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738" y="1388196"/>
            <a:ext cx="4194525" cy="34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13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Replication?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837125" y="1474600"/>
            <a:ext cx="7383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It is the process </a:t>
            </a:r>
            <a:r>
              <a:rPr lang="en" sz="1350">
                <a:highlight>
                  <a:srgbClr val="FFFFFF"/>
                </a:highlight>
              </a:rPr>
              <a:t>of ensuring that the same data is available on more than one MongoDB Server.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Replication provides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Redundancy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Increases data 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highlight>
                  <a:srgbClr val="FFFFFF"/>
                </a:highlight>
              </a:rPr>
              <a:t>With multiple copies of data on different database servers, replication provides a level of fault tolerance against the loss of a single database server.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Increases data locality for distributed applications.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Increase read capacity and load balancing</a:t>
            </a:r>
            <a:endParaRPr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highlight>
                  <a:srgbClr val="FFFFFF"/>
                </a:highlight>
              </a:rPr>
              <a:t>Equal distribution of read requests across multiple servers to improve CPU utilization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Data Recovery and Backup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18646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on creating a Replica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</a:t>
            </a:r>
            <a:endParaRPr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5153900" y="5664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Initiate</a:t>
            </a:r>
            <a:r>
              <a:rPr lang="en" sz="1800"/>
              <a:t> Primary Configuration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Secondary Servers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Removing Secondary Servers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Checking Status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Server Creation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7125" y="2281025"/>
            <a:ext cx="7383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m</a:t>
            </a:r>
            <a:r>
              <a:rPr lang="en" sz="1350"/>
              <a:t>ongod    --dbpath  &lt;Path to store data&gt;    --logpath  &lt;Path to log&gt;    --port  &lt;port number&gt;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	         --replSet  &lt;Replica Set Name&gt;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/>
              <a:t> </a:t>
            </a:r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Server Started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375"/>
            <a:ext cx="8839200" cy="22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yet a Primary Server.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5339" l="0" r="17239" t="0"/>
          <a:stretch/>
        </p:blipFill>
        <p:spPr>
          <a:xfrm>
            <a:off x="146713" y="1396350"/>
            <a:ext cx="8853874" cy="3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640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Initiate</a:t>
            </a:r>
            <a:r>
              <a:rPr lang="en"/>
              <a:t> Configuration - create config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8" y="1660650"/>
            <a:ext cx="8834625" cy="2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