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6" r:id="rId2"/>
    <p:sldMasterId id="2147483798" r:id="rId3"/>
  </p:sldMasterIdLst>
  <p:notesMasterIdLst>
    <p:notesMasterId r:id="rId57"/>
  </p:notesMasterIdLst>
  <p:sldIdLst>
    <p:sldId id="256" r:id="rId4"/>
    <p:sldId id="280" r:id="rId5"/>
    <p:sldId id="263" r:id="rId6"/>
    <p:sldId id="287" r:id="rId7"/>
    <p:sldId id="271" r:id="rId8"/>
    <p:sldId id="285" r:id="rId9"/>
    <p:sldId id="273" r:id="rId10"/>
    <p:sldId id="274" r:id="rId11"/>
    <p:sldId id="284" r:id="rId12"/>
    <p:sldId id="294" r:id="rId13"/>
    <p:sldId id="260" r:id="rId14"/>
    <p:sldId id="288" r:id="rId15"/>
    <p:sldId id="276" r:id="rId16"/>
    <p:sldId id="267" r:id="rId17"/>
    <p:sldId id="261" r:id="rId18"/>
    <p:sldId id="268" r:id="rId19"/>
    <p:sldId id="289" r:id="rId20"/>
    <p:sldId id="275" r:id="rId21"/>
    <p:sldId id="277" r:id="rId22"/>
    <p:sldId id="278" r:id="rId23"/>
    <p:sldId id="290" r:id="rId24"/>
    <p:sldId id="291" r:id="rId25"/>
    <p:sldId id="292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269" r:id="rId36"/>
    <p:sldId id="303" r:id="rId37"/>
    <p:sldId id="304" r:id="rId38"/>
    <p:sldId id="320" r:id="rId39"/>
    <p:sldId id="321" r:id="rId40"/>
    <p:sldId id="322" r:id="rId41"/>
    <p:sldId id="323" r:id="rId42"/>
    <p:sldId id="324" r:id="rId43"/>
    <p:sldId id="314" r:id="rId44"/>
    <p:sldId id="315" r:id="rId45"/>
    <p:sldId id="316" r:id="rId46"/>
    <p:sldId id="317" r:id="rId47"/>
    <p:sldId id="318" r:id="rId48"/>
    <p:sldId id="319" r:id="rId49"/>
    <p:sldId id="325" r:id="rId50"/>
    <p:sldId id="326" r:id="rId51"/>
    <p:sldId id="327" r:id="rId52"/>
    <p:sldId id="266" r:id="rId53"/>
    <p:sldId id="265" r:id="rId54"/>
    <p:sldId id="328" r:id="rId55"/>
    <p:sldId id="32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9" autoAdjust="0"/>
    <p:restoredTop sz="94667" autoAdjust="0"/>
  </p:normalViewPr>
  <p:slideViewPr>
    <p:cSldViewPr>
      <p:cViewPr varScale="1">
        <p:scale>
          <a:sx n="86" d="100"/>
          <a:sy n="86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Housing</a:t>
            </a:r>
          </a:p>
        </c:rich>
      </c:tx>
      <c:layout>
        <c:manualLayout>
          <c:xMode val="edge"/>
          <c:yMode val="edge"/>
          <c:x val="0.73265966754155998"/>
          <c:y val="0.1111111111111112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91983814523195"/>
          <c:y val="8.5828958880140291E-2"/>
          <c:w val="0.47350262467191601"/>
          <c:h val="0.78917104111986003"/>
        </c:manualLayout>
      </c:layout>
      <c:pieChart>
        <c:varyColors val="1"/>
        <c:ser>
          <c:idx val="0"/>
          <c:order val="0"/>
          <c:tx>
            <c:strRef>
              <c:f>Sheet2!$A$2:$A$4</c:f>
              <c:strCache>
                <c:ptCount val="1"/>
                <c:pt idx="0">
                  <c:v>for free  own  rent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2685-4EAE-BF47-636D207A987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685-4EAE-BF47-636D207A987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2685-4EAE-BF47-636D207A98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Sheet2!$A$2:$A$4</c:f>
              <c:strCache>
                <c:ptCount val="3"/>
                <c:pt idx="0">
                  <c:v>for free </c:v>
                </c:pt>
                <c:pt idx="1">
                  <c:v>own </c:v>
                </c:pt>
                <c:pt idx="2">
                  <c:v>rent </c:v>
                </c:pt>
              </c:strCache>
            </c:strRef>
          </c:cat>
          <c:val>
            <c:numRef>
              <c:f>Sheet2!$C$2:$C$4</c:f>
              <c:numCache>
                <c:formatCode>0%</c:formatCode>
                <c:ptCount val="3"/>
                <c:pt idx="0">
                  <c:v>0.10670000000000018</c:v>
                </c:pt>
                <c:pt idx="1">
                  <c:v>0.71220000000000061</c:v>
                </c:pt>
                <c:pt idx="2">
                  <c:v>0.18110000000000001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85-4EAE-BF47-636D207A9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500131233596001"/>
          <c:y val="0.37205161854768182"/>
          <c:w val="0.21610979877515321"/>
          <c:h val="0.33911453776611339"/>
        </c:manualLayout>
      </c:layout>
      <c:overlay val="0"/>
      <c:txPr>
        <a:bodyPr/>
        <a:lstStyle/>
        <a:p>
          <a:pPr rtl="0"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Housing</c:v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Sheet2!$A$2:$A$4</c:f>
              <c:strCache>
                <c:ptCount val="3"/>
                <c:pt idx="0">
                  <c:v>for free </c:v>
                </c:pt>
                <c:pt idx="1">
                  <c:v>own </c:v>
                </c:pt>
                <c:pt idx="2">
                  <c:v>rent 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96</c:v>
                </c:pt>
                <c:pt idx="1">
                  <c:v>641</c:v>
                </c:pt>
                <c:pt idx="2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9-4720-8EF3-1C3436902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070528"/>
        <c:axId val="58072064"/>
      </c:barChart>
      <c:catAx>
        <c:axId val="58070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8072064"/>
        <c:crosses val="autoZero"/>
        <c:auto val="1"/>
        <c:lblAlgn val="ctr"/>
        <c:lblOffset val="100"/>
        <c:noMultiLvlLbl val="0"/>
      </c:catAx>
      <c:valAx>
        <c:axId val="58072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8070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Non-Default</c:v>
          </c:tx>
          <c:spPr>
            <a:ln w="28575">
              <a:noFill/>
            </a:ln>
          </c:spPr>
          <c:marker>
            <c:symbol val="diamond"/>
            <c:size val="11"/>
          </c:marker>
          <c:xVal>
            <c:numRef>
              <c:f>Sheet2!$A$2:$A$7</c:f>
              <c:numCache>
                <c:formatCode>General</c:formatCode>
                <c:ptCount val="6"/>
                <c:pt idx="0">
                  <c:v>25</c:v>
                </c:pt>
                <c:pt idx="1">
                  <c:v>35</c:v>
                </c:pt>
                <c:pt idx="2">
                  <c:v>45</c:v>
                </c:pt>
                <c:pt idx="3">
                  <c:v>20</c:v>
                </c:pt>
                <c:pt idx="4">
                  <c:v>35</c:v>
                </c:pt>
                <c:pt idx="5">
                  <c:v>52</c:v>
                </c:pt>
              </c:numCache>
            </c:numRef>
          </c:xVal>
          <c:yVal>
            <c:numRef>
              <c:f>Sheet2!$B$2:$B$7</c:f>
              <c:numCache>
                <c:formatCode>General</c:formatCode>
                <c:ptCount val="6"/>
                <c:pt idx="0">
                  <c:v>40000</c:v>
                </c:pt>
                <c:pt idx="1">
                  <c:v>60000</c:v>
                </c:pt>
                <c:pt idx="2">
                  <c:v>80000</c:v>
                </c:pt>
                <c:pt idx="3">
                  <c:v>20000</c:v>
                </c:pt>
                <c:pt idx="4">
                  <c:v>120000</c:v>
                </c:pt>
                <c:pt idx="5">
                  <c:v>18000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2C-4736-B771-C2A2B481575F}"/>
            </c:ext>
          </c:extLst>
        </c:ser>
        <c:ser>
          <c:idx val="1"/>
          <c:order val="1"/>
          <c:tx>
            <c:v>Default</c:v>
          </c:tx>
          <c:spPr>
            <a:ln w="28575">
              <a:noFill/>
            </a:ln>
          </c:spPr>
          <c:marker>
            <c:symbol val="square"/>
            <c:size val="9"/>
          </c:marker>
          <c:xVal>
            <c:numRef>
              <c:f>Sheet2!$E$2:$E$6</c:f>
              <c:numCache>
                <c:formatCode>General</c:formatCode>
                <c:ptCount val="5"/>
                <c:pt idx="0">
                  <c:v>23</c:v>
                </c:pt>
                <c:pt idx="1">
                  <c:v>40</c:v>
                </c:pt>
                <c:pt idx="2">
                  <c:v>60</c:v>
                </c:pt>
                <c:pt idx="3">
                  <c:v>48</c:v>
                </c:pt>
                <c:pt idx="4">
                  <c:v>33</c:v>
                </c:pt>
              </c:numCache>
            </c:numRef>
          </c:xVal>
          <c:yVal>
            <c:numRef>
              <c:f>Sheet2!$F$2:$F$6</c:f>
              <c:numCache>
                <c:formatCode>General</c:formatCode>
                <c:ptCount val="5"/>
                <c:pt idx="0">
                  <c:v>95000</c:v>
                </c:pt>
                <c:pt idx="1">
                  <c:v>62000</c:v>
                </c:pt>
                <c:pt idx="2">
                  <c:v>100000</c:v>
                </c:pt>
                <c:pt idx="3">
                  <c:v>220000</c:v>
                </c:pt>
                <c:pt idx="4">
                  <c:v>150000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2C-4736-B771-C2A2B4815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269528"/>
        <c:axId val="453279720"/>
      </c:scatterChart>
      <c:valAx>
        <c:axId val="453269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53279720"/>
        <c:crosses val="autoZero"/>
        <c:crossBetween val="midCat"/>
      </c:valAx>
      <c:valAx>
        <c:axId val="453279720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53269528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73D99-D2D9-49A3-802F-F49FADD4DB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3A7BFC4-67B1-477A-902A-7D715CF78137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2000" dirty="0"/>
            <a:t>Data Exploration</a:t>
          </a:r>
        </a:p>
      </dgm:t>
    </dgm:pt>
    <dgm:pt modelId="{D856F637-0361-4038-A0C9-DB40953201B9}" type="parTrans" cxnId="{C9000531-D1FD-40B7-B38C-F25DF8A38DBE}">
      <dgm:prSet/>
      <dgm:spPr/>
      <dgm:t>
        <a:bodyPr/>
        <a:lstStyle/>
        <a:p>
          <a:endParaRPr lang="en-CA" sz="3600"/>
        </a:p>
      </dgm:t>
    </dgm:pt>
    <dgm:pt modelId="{045D8B97-00C9-4DE4-807E-E6A524D88C7A}" type="sibTrans" cxnId="{C9000531-D1FD-40B7-B38C-F25DF8A38DBE}">
      <dgm:prSet/>
      <dgm:spPr/>
      <dgm:t>
        <a:bodyPr/>
        <a:lstStyle/>
        <a:p>
          <a:endParaRPr lang="en-CA" sz="3600"/>
        </a:p>
      </dgm:t>
    </dgm:pt>
    <dgm:pt modelId="{9C412F35-A1B3-4F4C-8D26-BC0B7045345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 err="1"/>
            <a:t>Univariate</a:t>
          </a:r>
          <a:r>
            <a:rPr lang="en-CA" sz="2000" dirty="0"/>
            <a:t> Analysis</a:t>
          </a:r>
        </a:p>
      </dgm:t>
    </dgm:pt>
    <dgm:pt modelId="{2DEE2678-D2C2-45D0-A206-DB2A38301A68}" type="parTrans" cxnId="{9394CA18-0A57-486C-82C7-8E2867B304A9}">
      <dgm:prSet custT="1"/>
      <dgm:spPr/>
      <dgm:t>
        <a:bodyPr/>
        <a:lstStyle/>
        <a:p>
          <a:endParaRPr lang="en-CA" sz="1000"/>
        </a:p>
      </dgm:t>
    </dgm:pt>
    <dgm:pt modelId="{7E0149BF-E10F-4450-B872-8D4DF3684BAF}" type="sibTrans" cxnId="{9394CA18-0A57-486C-82C7-8E2867B304A9}">
      <dgm:prSet/>
      <dgm:spPr/>
      <dgm:t>
        <a:bodyPr/>
        <a:lstStyle/>
        <a:p>
          <a:endParaRPr lang="en-CA" sz="3600"/>
        </a:p>
      </dgm:t>
    </dgm:pt>
    <dgm:pt modelId="{55CE6483-1659-4DB6-8F78-5E231457A0D0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/>
            <a:t>Average,  </a:t>
          </a:r>
          <a:r>
            <a:rPr lang="en-CA" sz="2000" dirty="0" err="1"/>
            <a:t>StDev</a:t>
          </a:r>
          <a:r>
            <a:rPr lang="en-CA" sz="2000" dirty="0"/>
            <a:t>,  Min, Max, ...</a:t>
          </a:r>
        </a:p>
      </dgm:t>
    </dgm:pt>
    <dgm:pt modelId="{231881BC-482D-45C8-9A29-6BC0368A208D}" type="parTrans" cxnId="{4D07E98C-3529-4E03-8695-BEE7E382E9AB}">
      <dgm:prSet custT="1"/>
      <dgm:spPr/>
      <dgm:t>
        <a:bodyPr/>
        <a:lstStyle/>
        <a:p>
          <a:endParaRPr lang="en-CA" sz="1000"/>
        </a:p>
      </dgm:t>
    </dgm:pt>
    <dgm:pt modelId="{D855FF6D-9F9B-4675-A9A9-B6D876F0BAF4}" type="sibTrans" cxnId="{4D07E98C-3529-4E03-8695-BEE7E382E9AB}">
      <dgm:prSet/>
      <dgm:spPr/>
      <dgm:t>
        <a:bodyPr/>
        <a:lstStyle/>
        <a:p>
          <a:endParaRPr lang="en-CA" sz="3600"/>
        </a:p>
      </dgm:t>
    </dgm:pt>
    <dgm:pt modelId="{8947ADF0-86FD-4767-B72E-CD4AE636AB9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/>
            <a:t>Bar, Line, Pie, ...</a:t>
          </a:r>
        </a:p>
        <a:p>
          <a:r>
            <a:rPr lang="en-CA" sz="2000" dirty="0"/>
            <a:t>Charts</a:t>
          </a:r>
        </a:p>
      </dgm:t>
    </dgm:pt>
    <dgm:pt modelId="{3FEF6E8F-E167-4915-AE16-ED96B2963E4F}" type="parTrans" cxnId="{51A33E3C-A6F1-44FF-80CB-0BD6D9A1E6E1}">
      <dgm:prSet custT="1"/>
      <dgm:spPr/>
      <dgm:t>
        <a:bodyPr/>
        <a:lstStyle/>
        <a:p>
          <a:endParaRPr lang="en-CA" sz="1000"/>
        </a:p>
      </dgm:t>
    </dgm:pt>
    <dgm:pt modelId="{CFEB69F7-139F-42E4-9C76-BB20FF86DDAB}" type="sibTrans" cxnId="{51A33E3C-A6F1-44FF-80CB-0BD6D9A1E6E1}">
      <dgm:prSet/>
      <dgm:spPr/>
      <dgm:t>
        <a:bodyPr/>
        <a:lstStyle/>
        <a:p>
          <a:endParaRPr lang="en-CA" sz="3600"/>
        </a:p>
      </dgm:t>
    </dgm:pt>
    <dgm:pt modelId="{3362C047-6AB6-45F1-B23D-30497981416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 err="1"/>
            <a:t>Bivariate</a:t>
          </a:r>
          <a:r>
            <a:rPr lang="en-CA" sz="2000" dirty="0"/>
            <a:t> Analysis</a:t>
          </a:r>
        </a:p>
      </dgm:t>
    </dgm:pt>
    <dgm:pt modelId="{190F62E4-08DE-412E-BF58-B93261DBA5F7}" type="parTrans" cxnId="{DD174EF1-C018-46CA-9A74-7E6841E49B88}">
      <dgm:prSet custT="1"/>
      <dgm:spPr/>
      <dgm:t>
        <a:bodyPr/>
        <a:lstStyle/>
        <a:p>
          <a:endParaRPr lang="en-CA" sz="1000"/>
        </a:p>
      </dgm:t>
    </dgm:pt>
    <dgm:pt modelId="{2D054901-4405-4682-9743-BB1667D1D887}" type="sibTrans" cxnId="{DD174EF1-C018-46CA-9A74-7E6841E49B88}">
      <dgm:prSet/>
      <dgm:spPr/>
      <dgm:t>
        <a:bodyPr/>
        <a:lstStyle/>
        <a:p>
          <a:endParaRPr lang="en-CA" sz="3600"/>
        </a:p>
      </dgm:t>
    </dgm:pt>
    <dgm:pt modelId="{5F1DB456-A056-4BBA-BF82-35DD8AD6CBD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/>
            <a:t>Correlation</a:t>
          </a:r>
        </a:p>
        <a:p>
          <a:r>
            <a:rPr lang="en-CA" sz="2000" dirty="0"/>
            <a:t>Z  test, ...</a:t>
          </a:r>
        </a:p>
      </dgm:t>
    </dgm:pt>
    <dgm:pt modelId="{6DBC70E0-4C04-40CA-832C-13543DD52554}" type="parTrans" cxnId="{3D19247D-1D90-4866-A538-9722030671BD}">
      <dgm:prSet custT="1"/>
      <dgm:spPr/>
      <dgm:t>
        <a:bodyPr/>
        <a:lstStyle/>
        <a:p>
          <a:endParaRPr lang="en-CA" sz="1000"/>
        </a:p>
      </dgm:t>
    </dgm:pt>
    <dgm:pt modelId="{955CFDF1-29F4-4C0B-BD89-81D4C3030B66}" type="sibTrans" cxnId="{3D19247D-1D90-4866-A538-9722030671BD}">
      <dgm:prSet/>
      <dgm:spPr/>
      <dgm:t>
        <a:bodyPr/>
        <a:lstStyle/>
        <a:p>
          <a:endParaRPr lang="en-CA" sz="3600"/>
        </a:p>
      </dgm:t>
    </dgm:pt>
    <dgm:pt modelId="{F8D4EF98-EAF2-45E1-96CC-3C071C06304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/>
            <a:t>Combination Charts</a:t>
          </a:r>
        </a:p>
      </dgm:t>
    </dgm:pt>
    <dgm:pt modelId="{1C5EF006-B43D-4576-9D12-1E1D7F780A31}" type="parTrans" cxnId="{F31BC9FF-5524-4318-8130-211A0DB540DE}">
      <dgm:prSet custT="1"/>
      <dgm:spPr/>
      <dgm:t>
        <a:bodyPr/>
        <a:lstStyle/>
        <a:p>
          <a:endParaRPr lang="en-CA" sz="1000"/>
        </a:p>
      </dgm:t>
    </dgm:pt>
    <dgm:pt modelId="{9EB3BD41-917C-4619-A70C-8CAA38A1518A}" type="sibTrans" cxnId="{F31BC9FF-5524-4318-8130-211A0DB540DE}">
      <dgm:prSet/>
      <dgm:spPr/>
      <dgm:t>
        <a:bodyPr/>
        <a:lstStyle/>
        <a:p>
          <a:endParaRPr lang="en-CA" sz="3600"/>
        </a:p>
      </dgm:t>
    </dgm:pt>
    <dgm:pt modelId="{47FD8031-7274-45A8-A3A6-231819123EA2}" type="pres">
      <dgm:prSet presAssocID="{A4073D99-D2D9-49A3-802F-F49FADD4DB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59B7E4-32E8-4ECB-9C34-B9C0A0229625}" type="pres">
      <dgm:prSet presAssocID="{43A7BFC4-67B1-477A-902A-7D715CF78137}" presName="root1" presStyleCnt="0"/>
      <dgm:spPr/>
    </dgm:pt>
    <dgm:pt modelId="{1D537172-C6CF-4F18-853A-841856E096D9}" type="pres">
      <dgm:prSet presAssocID="{43A7BFC4-67B1-477A-902A-7D715CF78137}" presName="LevelOneTextNode" presStyleLbl="node0" presStyleIdx="0" presStyleCnt="1">
        <dgm:presLayoutVars>
          <dgm:chPref val="3"/>
        </dgm:presLayoutVars>
      </dgm:prSet>
      <dgm:spPr/>
    </dgm:pt>
    <dgm:pt modelId="{C23083C6-6788-4D2C-9D09-73A90476323E}" type="pres">
      <dgm:prSet presAssocID="{43A7BFC4-67B1-477A-902A-7D715CF78137}" presName="level2hierChild" presStyleCnt="0"/>
      <dgm:spPr/>
    </dgm:pt>
    <dgm:pt modelId="{39762025-B080-4DFD-BECB-30B2CE1C3948}" type="pres">
      <dgm:prSet presAssocID="{2DEE2678-D2C2-45D0-A206-DB2A38301A68}" presName="conn2-1" presStyleLbl="parChTrans1D2" presStyleIdx="0" presStyleCnt="2"/>
      <dgm:spPr/>
    </dgm:pt>
    <dgm:pt modelId="{39B50BC7-D220-4968-AC75-82D153CD54C5}" type="pres">
      <dgm:prSet presAssocID="{2DEE2678-D2C2-45D0-A206-DB2A38301A68}" presName="connTx" presStyleLbl="parChTrans1D2" presStyleIdx="0" presStyleCnt="2"/>
      <dgm:spPr/>
    </dgm:pt>
    <dgm:pt modelId="{7DD789F9-F101-4A06-89CB-F278090A493A}" type="pres">
      <dgm:prSet presAssocID="{9C412F35-A1B3-4F4C-8D26-BC0B70453451}" presName="root2" presStyleCnt="0"/>
      <dgm:spPr/>
    </dgm:pt>
    <dgm:pt modelId="{550523D4-BDE5-40E9-A40B-DE8F7F0FE818}" type="pres">
      <dgm:prSet presAssocID="{9C412F35-A1B3-4F4C-8D26-BC0B70453451}" presName="LevelTwoTextNode" presStyleLbl="node2" presStyleIdx="0" presStyleCnt="2">
        <dgm:presLayoutVars>
          <dgm:chPref val="3"/>
        </dgm:presLayoutVars>
      </dgm:prSet>
      <dgm:spPr/>
    </dgm:pt>
    <dgm:pt modelId="{3A6CFC09-525C-48B1-90FE-C8F4170768E8}" type="pres">
      <dgm:prSet presAssocID="{9C412F35-A1B3-4F4C-8D26-BC0B70453451}" presName="level3hierChild" presStyleCnt="0"/>
      <dgm:spPr/>
    </dgm:pt>
    <dgm:pt modelId="{6D225826-2619-4CE6-99E4-079978D0F4F7}" type="pres">
      <dgm:prSet presAssocID="{231881BC-482D-45C8-9A29-6BC0368A208D}" presName="conn2-1" presStyleLbl="parChTrans1D3" presStyleIdx="0" presStyleCnt="4"/>
      <dgm:spPr/>
    </dgm:pt>
    <dgm:pt modelId="{B5C5C837-E545-462A-B2D3-F1B6B5F0C8D4}" type="pres">
      <dgm:prSet presAssocID="{231881BC-482D-45C8-9A29-6BC0368A208D}" presName="connTx" presStyleLbl="parChTrans1D3" presStyleIdx="0" presStyleCnt="4"/>
      <dgm:spPr/>
    </dgm:pt>
    <dgm:pt modelId="{EB8E6194-6D95-4357-B497-E7BD9160892A}" type="pres">
      <dgm:prSet presAssocID="{55CE6483-1659-4DB6-8F78-5E231457A0D0}" presName="root2" presStyleCnt="0"/>
      <dgm:spPr/>
    </dgm:pt>
    <dgm:pt modelId="{F3FB9268-665F-4E97-AF87-7553AA4EB44A}" type="pres">
      <dgm:prSet presAssocID="{55CE6483-1659-4DB6-8F78-5E231457A0D0}" presName="LevelTwoTextNode" presStyleLbl="node3" presStyleIdx="0" presStyleCnt="4" custScaleX="130257" custLinFactNeighborX="1336" custLinFactNeighborY="-3923">
        <dgm:presLayoutVars>
          <dgm:chPref val="3"/>
        </dgm:presLayoutVars>
      </dgm:prSet>
      <dgm:spPr/>
    </dgm:pt>
    <dgm:pt modelId="{9BB73604-49C6-44C2-9BC9-CCE94E8A26E2}" type="pres">
      <dgm:prSet presAssocID="{55CE6483-1659-4DB6-8F78-5E231457A0D0}" presName="level3hierChild" presStyleCnt="0"/>
      <dgm:spPr/>
    </dgm:pt>
    <dgm:pt modelId="{63FED97E-0A7F-4C7A-9965-6029AFB0D8C1}" type="pres">
      <dgm:prSet presAssocID="{3FEF6E8F-E167-4915-AE16-ED96B2963E4F}" presName="conn2-1" presStyleLbl="parChTrans1D3" presStyleIdx="1" presStyleCnt="4"/>
      <dgm:spPr/>
    </dgm:pt>
    <dgm:pt modelId="{F6AAAF5E-C8DF-4788-B65F-F010F7258D9D}" type="pres">
      <dgm:prSet presAssocID="{3FEF6E8F-E167-4915-AE16-ED96B2963E4F}" presName="connTx" presStyleLbl="parChTrans1D3" presStyleIdx="1" presStyleCnt="4"/>
      <dgm:spPr/>
    </dgm:pt>
    <dgm:pt modelId="{A02D2424-8380-412C-9FF2-D9459D389569}" type="pres">
      <dgm:prSet presAssocID="{8947ADF0-86FD-4767-B72E-CD4AE636AB91}" presName="root2" presStyleCnt="0"/>
      <dgm:spPr/>
    </dgm:pt>
    <dgm:pt modelId="{C2C2E876-B79B-4030-8F5F-28840D93440D}" type="pres">
      <dgm:prSet presAssocID="{8947ADF0-86FD-4767-B72E-CD4AE636AB91}" presName="LevelTwoTextNode" presStyleLbl="node3" presStyleIdx="1" presStyleCnt="4" custScaleX="130257" custLinFactNeighborX="2878" custLinFactNeighborY="-5581">
        <dgm:presLayoutVars>
          <dgm:chPref val="3"/>
        </dgm:presLayoutVars>
      </dgm:prSet>
      <dgm:spPr/>
    </dgm:pt>
    <dgm:pt modelId="{B57721F5-D4E3-4709-8730-20DFE4CAF480}" type="pres">
      <dgm:prSet presAssocID="{8947ADF0-86FD-4767-B72E-CD4AE636AB91}" presName="level3hierChild" presStyleCnt="0"/>
      <dgm:spPr/>
    </dgm:pt>
    <dgm:pt modelId="{CC03998D-CF8D-4146-A026-B64D05E651AC}" type="pres">
      <dgm:prSet presAssocID="{190F62E4-08DE-412E-BF58-B93261DBA5F7}" presName="conn2-1" presStyleLbl="parChTrans1D2" presStyleIdx="1" presStyleCnt="2"/>
      <dgm:spPr/>
    </dgm:pt>
    <dgm:pt modelId="{6392B61B-DD0A-4882-8764-DDC7154EF990}" type="pres">
      <dgm:prSet presAssocID="{190F62E4-08DE-412E-BF58-B93261DBA5F7}" presName="connTx" presStyleLbl="parChTrans1D2" presStyleIdx="1" presStyleCnt="2"/>
      <dgm:spPr/>
    </dgm:pt>
    <dgm:pt modelId="{B4DEBEEB-BA37-4C95-B2A1-25FD07FB1229}" type="pres">
      <dgm:prSet presAssocID="{3362C047-6AB6-45F1-B23D-30497981416E}" presName="root2" presStyleCnt="0"/>
      <dgm:spPr/>
    </dgm:pt>
    <dgm:pt modelId="{5C3C3C4D-1869-4389-B3B8-E88D21EB0223}" type="pres">
      <dgm:prSet presAssocID="{3362C047-6AB6-45F1-B23D-30497981416E}" presName="LevelTwoTextNode" presStyleLbl="node2" presStyleIdx="1" presStyleCnt="2">
        <dgm:presLayoutVars>
          <dgm:chPref val="3"/>
        </dgm:presLayoutVars>
      </dgm:prSet>
      <dgm:spPr/>
    </dgm:pt>
    <dgm:pt modelId="{F03100A3-71CF-496C-8A9A-2B6FE7B971FE}" type="pres">
      <dgm:prSet presAssocID="{3362C047-6AB6-45F1-B23D-30497981416E}" presName="level3hierChild" presStyleCnt="0"/>
      <dgm:spPr/>
    </dgm:pt>
    <dgm:pt modelId="{B2AD2820-8667-47BE-B02E-6B0CB8873779}" type="pres">
      <dgm:prSet presAssocID="{6DBC70E0-4C04-40CA-832C-13543DD52554}" presName="conn2-1" presStyleLbl="parChTrans1D3" presStyleIdx="2" presStyleCnt="4"/>
      <dgm:spPr/>
    </dgm:pt>
    <dgm:pt modelId="{9B9F4C42-FF87-4074-8F7C-C4FDDC70B637}" type="pres">
      <dgm:prSet presAssocID="{6DBC70E0-4C04-40CA-832C-13543DD52554}" presName="connTx" presStyleLbl="parChTrans1D3" presStyleIdx="2" presStyleCnt="4"/>
      <dgm:spPr/>
    </dgm:pt>
    <dgm:pt modelId="{094A7591-D672-4ABC-AD8F-0C411ED6C4DE}" type="pres">
      <dgm:prSet presAssocID="{5F1DB456-A056-4BBA-BF82-35DD8AD6CBDF}" presName="root2" presStyleCnt="0"/>
      <dgm:spPr/>
    </dgm:pt>
    <dgm:pt modelId="{4A7D681B-F38B-435B-86B4-87984DBCC2C2}" type="pres">
      <dgm:prSet presAssocID="{5F1DB456-A056-4BBA-BF82-35DD8AD6CBDF}" presName="LevelTwoTextNode" presStyleLbl="node3" presStyleIdx="2" presStyleCnt="4" custScaleX="130257">
        <dgm:presLayoutVars>
          <dgm:chPref val="3"/>
        </dgm:presLayoutVars>
      </dgm:prSet>
      <dgm:spPr/>
    </dgm:pt>
    <dgm:pt modelId="{4BFF3822-7490-4591-8AE9-491ECEC8D0E6}" type="pres">
      <dgm:prSet presAssocID="{5F1DB456-A056-4BBA-BF82-35DD8AD6CBDF}" presName="level3hierChild" presStyleCnt="0"/>
      <dgm:spPr/>
    </dgm:pt>
    <dgm:pt modelId="{8C7AF1B5-62E4-4A54-95D4-AD0937DFFB13}" type="pres">
      <dgm:prSet presAssocID="{1C5EF006-B43D-4576-9D12-1E1D7F780A31}" presName="conn2-1" presStyleLbl="parChTrans1D3" presStyleIdx="3" presStyleCnt="4"/>
      <dgm:spPr/>
    </dgm:pt>
    <dgm:pt modelId="{0292B261-3EA8-4E19-8FAE-B42EFF9666AD}" type="pres">
      <dgm:prSet presAssocID="{1C5EF006-B43D-4576-9D12-1E1D7F780A31}" presName="connTx" presStyleLbl="parChTrans1D3" presStyleIdx="3" presStyleCnt="4"/>
      <dgm:spPr/>
    </dgm:pt>
    <dgm:pt modelId="{4DE5C401-8ECE-44A8-8A63-43311A46483F}" type="pres">
      <dgm:prSet presAssocID="{F8D4EF98-EAF2-45E1-96CC-3C071C063044}" presName="root2" presStyleCnt="0"/>
      <dgm:spPr/>
    </dgm:pt>
    <dgm:pt modelId="{B3A8C080-A2C9-4BE1-A062-F6067242F193}" type="pres">
      <dgm:prSet presAssocID="{F8D4EF98-EAF2-45E1-96CC-3C071C063044}" presName="LevelTwoTextNode" presStyleLbl="node3" presStyleIdx="3" presStyleCnt="4" custScaleX="130257">
        <dgm:presLayoutVars>
          <dgm:chPref val="3"/>
        </dgm:presLayoutVars>
      </dgm:prSet>
      <dgm:spPr/>
    </dgm:pt>
    <dgm:pt modelId="{5C8545B4-B44F-4ED0-85A5-8B4C885377E1}" type="pres">
      <dgm:prSet presAssocID="{F8D4EF98-EAF2-45E1-96CC-3C071C063044}" presName="level3hierChild" presStyleCnt="0"/>
      <dgm:spPr/>
    </dgm:pt>
  </dgm:ptLst>
  <dgm:cxnLst>
    <dgm:cxn modelId="{4A4A700B-5070-4AF6-BFB7-A3A40ABD7413}" type="presOf" srcId="{43A7BFC4-67B1-477A-902A-7D715CF78137}" destId="{1D537172-C6CF-4F18-853A-841856E096D9}" srcOrd="0" destOrd="0" presId="urn:microsoft.com/office/officeart/2005/8/layout/hierarchy2"/>
    <dgm:cxn modelId="{3A90B80F-AE62-4988-BD90-03A84418819F}" type="presOf" srcId="{1C5EF006-B43D-4576-9D12-1E1D7F780A31}" destId="{8C7AF1B5-62E4-4A54-95D4-AD0937DFFB13}" srcOrd="0" destOrd="0" presId="urn:microsoft.com/office/officeart/2005/8/layout/hierarchy2"/>
    <dgm:cxn modelId="{FF8A7210-276F-4F29-87EE-ED40690E02BF}" type="presOf" srcId="{2DEE2678-D2C2-45D0-A206-DB2A38301A68}" destId="{39B50BC7-D220-4968-AC75-82D153CD54C5}" srcOrd="1" destOrd="0" presId="urn:microsoft.com/office/officeart/2005/8/layout/hierarchy2"/>
    <dgm:cxn modelId="{9394CA18-0A57-486C-82C7-8E2867B304A9}" srcId="{43A7BFC4-67B1-477A-902A-7D715CF78137}" destId="{9C412F35-A1B3-4F4C-8D26-BC0B70453451}" srcOrd="0" destOrd="0" parTransId="{2DEE2678-D2C2-45D0-A206-DB2A38301A68}" sibTransId="{7E0149BF-E10F-4450-B872-8D4DF3684BAF}"/>
    <dgm:cxn modelId="{C9000531-D1FD-40B7-B38C-F25DF8A38DBE}" srcId="{A4073D99-D2D9-49A3-802F-F49FADD4DBD1}" destId="{43A7BFC4-67B1-477A-902A-7D715CF78137}" srcOrd="0" destOrd="0" parTransId="{D856F637-0361-4038-A0C9-DB40953201B9}" sibTransId="{045D8B97-00C9-4DE4-807E-E6A524D88C7A}"/>
    <dgm:cxn modelId="{4FCFCD36-507C-4512-A3BD-B11768235DA3}" type="presOf" srcId="{3FEF6E8F-E167-4915-AE16-ED96B2963E4F}" destId="{63FED97E-0A7F-4C7A-9965-6029AFB0D8C1}" srcOrd="0" destOrd="0" presId="urn:microsoft.com/office/officeart/2005/8/layout/hierarchy2"/>
    <dgm:cxn modelId="{51A33E3C-A6F1-44FF-80CB-0BD6D9A1E6E1}" srcId="{9C412F35-A1B3-4F4C-8D26-BC0B70453451}" destId="{8947ADF0-86FD-4767-B72E-CD4AE636AB91}" srcOrd="1" destOrd="0" parTransId="{3FEF6E8F-E167-4915-AE16-ED96B2963E4F}" sibTransId="{CFEB69F7-139F-42E4-9C76-BB20FF86DDAB}"/>
    <dgm:cxn modelId="{3D19247D-1D90-4866-A538-9722030671BD}" srcId="{3362C047-6AB6-45F1-B23D-30497981416E}" destId="{5F1DB456-A056-4BBA-BF82-35DD8AD6CBDF}" srcOrd="0" destOrd="0" parTransId="{6DBC70E0-4C04-40CA-832C-13543DD52554}" sibTransId="{955CFDF1-29F4-4C0B-BD89-81D4C3030B66}"/>
    <dgm:cxn modelId="{92CCA284-6D34-4F6C-A5F1-B02682B028B6}" type="presOf" srcId="{A4073D99-D2D9-49A3-802F-F49FADD4DBD1}" destId="{47FD8031-7274-45A8-A3A6-231819123EA2}" srcOrd="0" destOrd="0" presId="urn:microsoft.com/office/officeart/2005/8/layout/hierarchy2"/>
    <dgm:cxn modelId="{783CA48B-C6AF-4B67-957B-670BCBF9C70A}" type="presOf" srcId="{5F1DB456-A056-4BBA-BF82-35DD8AD6CBDF}" destId="{4A7D681B-F38B-435B-86B4-87984DBCC2C2}" srcOrd="0" destOrd="0" presId="urn:microsoft.com/office/officeart/2005/8/layout/hierarchy2"/>
    <dgm:cxn modelId="{4D07E98C-3529-4E03-8695-BEE7E382E9AB}" srcId="{9C412F35-A1B3-4F4C-8D26-BC0B70453451}" destId="{55CE6483-1659-4DB6-8F78-5E231457A0D0}" srcOrd="0" destOrd="0" parTransId="{231881BC-482D-45C8-9A29-6BC0368A208D}" sibTransId="{D855FF6D-9F9B-4675-A9A9-B6D876F0BAF4}"/>
    <dgm:cxn modelId="{D81FE092-50FE-4CC3-8697-4DD7AEDB98BE}" type="presOf" srcId="{F8D4EF98-EAF2-45E1-96CC-3C071C063044}" destId="{B3A8C080-A2C9-4BE1-A062-F6067242F193}" srcOrd="0" destOrd="0" presId="urn:microsoft.com/office/officeart/2005/8/layout/hierarchy2"/>
    <dgm:cxn modelId="{06D0E09B-17F7-46FD-9839-5000E19D4352}" type="presOf" srcId="{9C412F35-A1B3-4F4C-8D26-BC0B70453451}" destId="{550523D4-BDE5-40E9-A40B-DE8F7F0FE818}" srcOrd="0" destOrd="0" presId="urn:microsoft.com/office/officeart/2005/8/layout/hierarchy2"/>
    <dgm:cxn modelId="{1A4C01A8-FA5D-4C42-B19E-C4B17624FEB5}" type="presOf" srcId="{8947ADF0-86FD-4767-B72E-CD4AE636AB91}" destId="{C2C2E876-B79B-4030-8F5F-28840D93440D}" srcOrd="0" destOrd="0" presId="urn:microsoft.com/office/officeart/2005/8/layout/hierarchy2"/>
    <dgm:cxn modelId="{D83FC4AA-F214-411A-8244-5CDF8DF12EAB}" type="presOf" srcId="{6DBC70E0-4C04-40CA-832C-13543DD52554}" destId="{B2AD2820-8667-47BE-B02E-6B0CB8873779}" srcOrd="0" destOrd="0" presId="urn:microsoft.com/office/officeart/2005/8/layout/hierarchy2"/>
    <dgm:cxn modelId="{862E79B5-A6AC-4C11-96C1-402405EB939B}" type="presOf" srcId="{190F62E4-08DE-412E-BF58-B93261DBA5F7}" destId="{CC03998D-CF8D-4146-A026-B64D05E651AC}" srcOrd="0" destOrd="0" presId="urn:microsoft.com/office/officeart/2005/8/layout/hierarchy2"/>
    <dgm:cxn modelId="{A4AE62B8-438F-4214-9AD4-CEC61AC1FCA5}" type="presOf" srcId="{3362C047-6AB6-45F1-B23D-30497981416E}" destId="{5C3C3C4D-1869-4389-B3B8-E88D21EB0223}" srcOrd="0" destOrd="0" presId="urn:microsoft.com/office/officeart/2005/8/layout/hierarchy2"/>
    <dgm:cxn modelId="{D64078B9-CE0A-44F4-8F89-112A4F687334}" type="presOf" srcId="{2DEE2678-D2C2-45D0-A206-DB2A38301A68}" destId="{39762025-B080-4DFD-BECB-30B2CE1C3948}" srcOrd="0" destOrd="0" presId="urn:microsoft.com/office/officeart/2005/8/layout/hierarchy2"/>
    <dgm:cxn modelId="{C8428BBB-FECE-4A33-878E-B46E835A0FD6}" type="presOf" srcId="{3FEF6E8F-E167-4915-AE16-ED96B2963E4F}" destId="{F6AAAF5E-C8DF-4788-B65F-F010F7258D9D}" srcOrd="1" destOrd="0" presId="urn:microsoft.com/office/officeart/2005/8/layout/hierarchy2"/>
    <dgm:cxn modelId="{CC6E97CF-101B-414D-80F8-217EFDF15E92}" type="presOf" srcId="{190F62E4-08DE-412E-BF58-B93261DBA5F7}" destId="{6392B61B-DD0A-4882-8764-DDC7154EF990}" srcOrd="1" destOrd="0" presId="urn:microsoft.com/office/officeart/2005/8/layout/hierarchy2"/>
    <dgm:cxn modelId="{367C26D0-9EB0-4265-8626-182F4CFD2B1E}" type="presOf" srcId="{55CE6483-1659-4DB6-8F78-5E231457A0D0}" destId="{F3FB9268-665F-4E97-AF87-7553AA4EB44A}" srcOrd="0" destOrd="0" presId="urn:microsoft.com/office/officeart/2005/8/layout/hierarchy2"/>
    <dgm:cxn modelId="{6BB3A7D1-635C-4C62-B718-BF9674DFBD8A}" type="presOf" srcId="{231881BC-482D-45C8-9A29-6BC0368A208D}" destId="{6D225826-2619-4CE6-99E4-079978D0F4F7}" srcOrd="0" destOrd="0" presId="urn:microsoft.com/office/officeart/2005/8/layout/hierarchy2"/>
    <dgm:cxn modelId="{0455C4D1-D747-47C9-BFE7-A504CB9F9C88}" type="presOf" srcId="{231881BC-482D-45C8-9A29-6BC0368A208D}" destId="{B5C5C837-E545-462A-B2D3-F1B6B5F0C8D4}" srcOrd="1" destOrd="0" presId="urn:microsoft.com/office/officeart/2005/8/layout/hierarchy2"/>
    <dgm:cxn modelId="{31A565D7-4F12-4EBA-A313-30189848E705}" type="presOf" srcId="{1C5EF006-B43D-4576-9D12-1E1D7F780A31}" destId="{0292B261-3EA8-4E19-8FAE-B42EFF9666AD}" srcOrd="1" destOrd="0" presId="urn:microsoft.com/office/officeart/2005/8/layout/hierarchy2"/>
    <dgm:cxn modelId="{6E09B6D9-2155-440E-9E6B-0B178BEC7A04}" type="presOf" srcId="{6DBC70E0-4C04-40CA-832C-13543DD52554}" destId="{9B9F4C42-FF87-4074-8F7C-C4FDDC70B637}" srcOrd="1" destOrd="0" presId="urn:microsoft.com/office/officeart/2005/8/layout/hierarchy2"/>
    <dgm:cxn modelId="{DD174EF1-C018-46CA-9A74-7E6841E49B88}" srcId="{43A7BFC4-67B1-477A-902A-7D715CF78137}" destId="{3362C047-6AB6-45F1-B23D-30497981416E}" srcOrd="1" destOrd="0" parTransId="{190F62E4-08DE-412E-BF58-B93261DBA5F7}" sibTransId="{2D054901-4405-4682-9743-BB1667D1D887}"/>
    <dgm:cxn modelId="{F31BC9FF-5524-4318-8130-211A0DB540DE}" srcId="{3362C047-6AB6-45F1-B23D-30497981416E}" destId="{F8D4EF98-EAF2-45E1-96CC-3C071C063044}" srcOrd="1" destOrd="0" parTransId="{1C5EF006-B43D-4576-9D12-1E1D7F780A31}" sibTransId="{9EB3BD41-917C-4619-A70C-8CAA38A1518A}"/>
    <dgm:cxn modelId="{F3976941-EF5F-4608-B90B-EE095343D16B}" type="presParOf" srcId="{47FD8031-7274-45A8-A3A6-231819123EA2}" destId="{EF59B7E4-32E8-4ECB-9C34-B9C0A0229625}" srcOrd="0" destOrd="0" presId="urn:microsoft.com/office/officeart/2005/8/layout/hierarchy2"/>
    <dgm:cxn modelId="{59886732-A4E2-462A-93E3-A863C1CF01FA}" type="presParOf" srcId="{EF59B7E4-32E8-4ECB-9C34-B9C0A0229625}" destId="{1D537172-C6CF-4F18-853A-841856E096D9}" srcOrd="0" destOrd="0" presId="urn:microsoft.com/office/officeart/2005/8/layout/hierarchy2"/>
    <dgm:cxn modelId="{933D2ED2-F28C-42D4-938D-EFAFEEC192A4}" type="presParOf" srcId="{EF59B7E4-32E8-4ECB-9C34-B9C0A0229625}" destId="{C23083C6-6788-4D2C-9D09-73A90476323E}" srcOrd="1" destOrd="0" presId="urn:microsoft.com/office/officeart/2005/8/layout/hierarchy2"/>
    <dgm:cxn modelId="{BC49D480-6956-4C3E-A8CA-216A7EB84A33}" type="presParOf" srcId="{C23083C6-6788-4D2C-9D09-73A90476323E}" destId="{39762025-B080-4DFD-BECB-30B2CE1C3948}" srcOrd="0" destOrd="0" presId="urn:microsoft.com/office/officeart/2005/8/layout/hierarchy2"/>
    <dgm:cxn modelId="{4B282BA8-C0B7-495E-B109-C46DC99D40EE}" type="presParOf" srcId="{39762025-B080-4DFD-BECB-30B2CE1C3948}" destId="{39B50BC7-D220-4968-AC75-82D153CD54C5}" srcOrd="0" destOrd="0" presId="urn:microsoft.com/office/officeart/2005/8/layout/hierarchy2"/>
    <dgm:cxn modelId="{0ACB3E32-1602-45AD-9DB3-8DAFE87F3304}" type="presParOf" srcId="{C23083C6-6788-4D2C-9D09-73A90476323E}" destId="{7DD789F9-F101-4A06-89CB-F278090A493A}" srcOrd="1" destOrd="0" presId="urn:microsoft.com/office/officeart/2005/8/layout/hierarchy2"/>
    <dgm:cxn modelId="{521347FA-8E01-408E-8313-1A86F1FA112E}" type="presParOf" srcId="{7DD789F9-F101-4A06-89CB-F278090A493A}" destId="{550523D4-BDE5-40E9-A40B-DE8F7F0FE818}" srcOrd="0" destOrd="0" presId="urn:microsoft.com/office/officeart/2005/8/layout/hierarchy2"/>
    <dgm:cxn modelId="{0413DCE5-6A27-496D-BD9F-0105E36370D5}" type="presParOf" srcId="{7DD789F9-F101-4A06-89CB-F278090A493A}" destId="{3A6CFC09-525C-48B1-90FE-C8F4170768E8}" srcOrd="1" destOrd="0" presId="urn:microsoft.com/office/officeart/2005/8/layout/hierarchy2"/>
    <dgm:cxn modelId="{3565A5E2-4BA4-4BF5-AA38-D5D5A6CA5B62}" type="presParOf" srcId="{3A6CFC09-525C-48B1-90FE-C8F4170768E8}" destId="{6D225826-2619-4CE6-99E4-079978D0F4F7}" srcOrd="0" destOrd="0" presId="urn:microsoft.com/office/officeart/2005/8/layout/hierarchy2"/>
    <dgm:cxn modelId="{C21E990B-4EDF-45FF-860E-A36CCC10D4A0}" type="presParOf" srcId="{6D225826-2619-4CE6-99E4-079978D0F4F7}" destId="{B5C5C837-E545-462A-B2D3-F1B6B5F0C8D4}" srcOrd="0" destOrd="0" presId="urn:microsoft.com/office/officeart/2005/8/layout/hierarchy2"/>
    <dgm:cxn modelId="{4DDC5F4B-A600-4611-9503-663D2F41A65D}" type="presParOf" srcId="{3A6CFC09-525C-48B1-90FE-C8F4170768E8}" destId="{EB8E6194-6D95-4357-B497-E7BD9160892A}" srcOrd="1" destOrd="0" presId="urn:microsoft.com/office/officeart/2005/8/layout/hierarchy2"/>
    <dgm:cxn modelId="{E6B63DF4-4F56-49ED-B729-AAD80255D626}" type="presParOf" srcId="{EB8E6194-6D95-4357-B497-E7BD9160892A}" destId="{F3FB9268-665F-4E97-AF87-7553AA4EB44A}" srcOrd="0" destOrd="0" presId="urn:microsoft.com/office/officeart/2005/8/layout/hierarchy2"/>
    <dgm:cxn modelId="{C76CDF50-10A4-4691-B409-90D876C5FEC2}" type="presParOf" srcId="{EB8E6194-6D95-4357-B497-E7BD9160892A}" destId="{9BB73604-49C6-44C2-9BC9-CCE94E8A26E2}" srcOrd="1" destOrd="0" presId="urn:microsoft.com/office/officeart/2005/8/layout/hierarchy2"/>
    <dgm:cxn modelId="{986DFBCF-2E57-4BB4-872B-5161D53A68F9}" type="presParOf" srcId="{3A6CFC09-525C-48B1-90FE-C8F4170768E8}" destId="{63FED97E-0A7F-4C7A-9965-6029AFB0D8C1}" srcOrd="2" destOrd="0" presId="urn:microsoft.com/office/officeart/2005/8/layout/hierarchy2"/>
    <dgm:cxn modelId="{45B59141-0373-42BC-BD31-76AA7EF7D2B6}" type="presParOf" srcId="{63FED97E-0A7F-4C7A-9965-6029AFB0D8C1}" destId="{F6AAAF5E-C8DF-4788-B65F-F010F7258D9D}" srcOrd="0" destOrd="0" presId="urn:microsoft.com/office/officeart/2005/8/layout/hierarchy2"/>
    <dgm:cxn modelId="{1FFA62A8-FC25-4468-82C2-6FD7DACC3BD4}" type="presParOf" srcId="{3A6CFC09-525C-48B1-90FE-C8F4170768E8}" destId="{A02D2424-8380-412C-9FF2-D9459D389569}" srcOrd="3" destOrd="0" presId="urn:microsoft.com/office/officeart/2005/8/layout/hierarchy2"/>
    <dgm:cxn modelId="{BC6832EC-F580-4DB9-9C43-858F7BD848BA}" type="presParOf" srcId="{A02D2424-8380-412C-9FF2-D9459D389569}" destId="{C2C2E876-B79B-4030-8F5F-28840D93440D}" srcOrd="0" destOrd="0" presId="urn:microsoft.com/office/officeart/2005/8/layout/hierarchy2"/>
    <dgm:cxn modelId="{1F9CDDCF-DBC2-4239-B554-E7FADBD2C71C}" type="presParOf" srcId="{A02D2424-8380-412C-9FF2-D9459D389569}" destId="{B57721F5-D4E3-4709-8730-20DFE4CAF480}" srcOrd="1" destOrd="0" presId="urn:microsoft.com/office/officeart/2005/8/layout/hierarchy2"/>
    <dgm:cxn modelId="{7228BEDF-F9DB-4FC3-BB44-C41FE243B5DB}" type="presParOf" srcId="{C23083C6-6788-4D2C-9D09-73A90476323E}" destId="{CC03998D-CF8D-4146-A026-B64D05E651AC}" srcOrd="2" destOrd="0" presId="urn:microsoft.com/office/officeart/2005/8/layout/hierarchy2"/>
    <dgm:cxn modelId="{324472C6-206B-42F8-BB0D-02B7136E0804}" type="presParOf" srcId="{CC03998D-CF8D-4146-A026-B64D05E651AC}" destId="{6392B61B-DD0A-4882-8764-DDC7154EF990}" srcOrd="0" destOrd="0" presId="urn:microsoft.com/office/officeart/2005/8/layout/hierarchy2"/>
    <dgm:cxn modelId="{0F9205AA-E5D6-4BBB-AAA2-D05013EC2445}" type="presParOf" srcId="{C23083C6-6788-4D2C-9D09-73A90476323E}" destId="{B4DEBEEB-BA37-4C95-B2A1-25FD07FB1229}" srcOrd="3" destOrd="0" presId="urn:microsoft.com/office/officeart/2005/8/layout/hierarchy2"/>
    <dgm:cxn modelId="{9C9CD37C-6598-4868-BDCA-14074E2FA78C}" type="presParOf" srcId="{B4DEBEEB-BA37-4C95-B2A1-25FD07FB1229}" destId="{5C3C3C4D-1869-4389-B3B8-E88D21EB0223}" srcOrd="0" destOrd="0" presId="urn:microsoft.com/office/officeart/2005/8/layout/hierarchy2"/>
    <dgm:cxn modelId="{511121C4-8EA1-4B7D-94A2-D4616E35629B}" type="presParOf" srcId="{B4DEBEEB-BA37-4C95-B2A1-25FD07FB1229}" destId="{F03100A3-71CF-496C-8A9A-2B6FE7B971FE}" srcOrd="1" destOrd="0" presId="urn:microsoft.com/office/officeart/2005/8/layout/hierarchy2"/>
    <dgm:cxn modelId="{FC796678-7D1B-4030-A2C2-1DDD6A79076B}" type="presParOf" srcId="{F03100A3-71CF-496C-8A9A-2B6FE7B971FE}" destId="{B2AD2820-8667-47BE-B02E-6B0CB8873779}" srcOrd="0" destOrd="0" presId="urn:microsoft.com/office/officeart/2005/8/layout/hierarchy2"/>
    <dgm:cxn modelId="{5C667CE2-6F67-41D4-BAAA-C94607F06785}" type="presParOf" srcId="{B2AD2820-8667-47BE-B02E-6B0CB8873779}" destId="{9B9F4C42-FF87-4074-8F7C-C4FDDC70B637}" srcOrd="0" destOrd="0" presId="urn:microsoft.com/office/officeart/2005/8/layout/hierarchy2"/>
    <dgm:cxn modelId="{8A03BD9F-4CC8-49DA-B182-53862F4489BC}" type="presParOf" srcId="{F03100A3-71CF-496C-8A9A-2B6FE7B971FE}" destId="{094A7591-D672-4ABC-AD8F-0C411ED6C4DE}" srcOrd="1" destOrd="0" presId="urn:microsoft.com/office/officeart/2005/8/layout/hierarchy2"/>
    <dgm:cxn modelId="{5EEEE32D-6D66-4578-A521-4D4ACED426F9}" type="presParOf" srcId="{094A7591-D672-4ABC-AD8F-0C411ED6C4DE}" destId="{4A7D681B-F38B-435B-86B4-87984DBCC2C2}" srcOrd="0" destOrd="0" presId="urn:microsoft.com/office/officeart/2005/8/layout/hierarchy2"/>
    <dgm:cxn modelId="{5732271B-F99A-492C-9F7C-A1961458171F}" type="presParOf" srcId="{094A7591-D672-4ABC-AD8F-0C411ED6C4DE}" destId="{4BFF3822-7490-4591-8AE9-491ECEC8D0E6}" srcOrd="1" destOrd="0" presId="urn:microsoft.com/office/officeart/2005/8/layout/hierarchy2"/>
    <dgm:cxn modelId="{4B08DF56-9130-4C21-808C-ACC613F484A7}" type="presParOf" srcId="{F03100A3-71CF-496C-8A9A-2B6FE7B971FE}" destId="{8C7AF1B5-62E4-4A54-95D4-AD0937DFFB13}" srcOrd="2" destOrd="0" presId="urn:microsoft.com/office/officeart/2005/8/layout/hierarchy2"/>
    <dgm:cxn modelId="{867F4F27-921B-478F-8C0A-957942CEAD9D}" type="presParOf" srcId="{8C7AF1B5-62E4-4A54-95D4-AD0937DFFB13}" destId="{0292B261-3EA8-4E19-8FAE-B42EFF9666AD}" srcOrd="0" destOrd="0" presId="urn:microsoft.com/office/officeart/2005/8/layout/hierarchy2"/>
    <dgm:cxn modelId="{493E074A-3643-4D98-AD61-2D157899FB72}" type="presParOf" srcId="{F03100A3-71CF-496C-8A9A-2B6FE7B971FE}" destId="{4DE5C401-8ECE-44A8-8A63-43311A46483F}" srcOrd="3" destOrd="0" presId="urn:microsoft.com/office/officeart/2005/8/layout/hierarchy2"/>
    <dgm:cxn modelId="{3EADABFA-F709-42B3-ACC1-5C22A2B03C16}" type="presParOf" srcId="{4DE5C401-8ECE-44A8-8A63-43311A46483F}" destId="{B3A8C080-A2C9-4BE1-A062-F6067242F193}" srcOrd="0" destOrd="0" presId="urn:microsoft.com/office/officeart/2005/8/layout/hierarchy2"/>
    <dgm:cxn modelId="{3004CCB1-9061-4802-A38F-F1BBCDFDAD95}" type="presParOf" srcId="{4DE5C401-8ECE-44A8-8A63-43311A46483F}" destId="{5C8545B4-B44F-4ED0-85A5-8B4C885377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C9435-AD37-48B3-880D-A3637D2FEE5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42C7403-D568-4545-9935-38BCFF1CE15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1400" b="1" dirty="0"/>
            <a:t>Classification</a:t>
          </a:r>
        </a:p>
      </dgm:t>
    </dgm:pt>
    <dgm:pt modelId="{E1151B5C-4DA0-4A96-89F9-F8578A1A658B}" type="parTrans" cxnId="{ADB4897B-3674-47F8-AE88-0C3D9C620A39}">
      <dgm:prSet/>
      <dgm:spPr/>
      <dgm:t>
        <a:bodyPr/>
        <a:lstStyle/>
        <a:p>
          <a:endParaRPr lang="en-CA" sz="1400"/>
        </a:p>
      </dgm:t>
    </dgm:pt>
    <dgm:pt modelId="{D37B78D8-AD4F-4F7F-9C40-187CEDFD56FE}" type="sibTrans" cxnId="{ADB4897B-3674-47F8-AE88-0C3D9C620A39}">
      <dgm:prSet/>
      <dgm:spPr/>
      <dgm:t>
        <a:bodyPr/>
        <a:lstStyle/>
        <a:p>
          <a:endParaRPr lang="en-CA" sz="1400"/>
        </a:p>
      </dgm:t>
    </dgm:pt>
    <dgm:pt modelId="{6C6FCC0B-532B-49EC-BCAF-C3E932CFDAA4}">
      <dgm:prSet phldrT="[Text]" custT="1"/>
      <dgm:spPr/>
      <dgm:t>
        <a:bodyPr/>
        <a:lstStyle/>
        <a:p>
          <a:r>
            <a:rPr lang="en-CA" sz="1400" dirty="0"/>
            <a:t>K-Means</a:t>
          </a:r>
        </a:p>
      </dgm:t>
    </dgm:pt>
    <dgm:pt modelId="{098AAC62-C212-46D3-85F1-2AF00313930A}" type="parTrans" cxnId="{D791FEC7-3C7E-4896-9AEA-32650D5ACDF9}">
      <dgm:prSet/>
      <dgm:spPr/>
      <dgm:t>
        <a:bodyPr/>
        <a:lstStyle/>
        <a:p>
          <a:endParaRPr lang="en-CA" sz="1400"/>
        </a:p>
      </dgm:t>
    </dgm:pt>
    <dgm:pt modelId="{73272451-1AAB-40E4-910D-E01160F41860}" type="sibTrans" cxnId="{D791FEC7-3C7E-4896-9AEA-32650D5ACDF9}">
      <dgm:prSet/>
      <dgm:spPr/>
      <dgm:t>
        <a:bodyPr/>
        <a:lstStyle/>
        <a:p>
          <a:endParaRPr lang="en-CA" sz="1400"/>
        </a:p>
      </dgm:t>
    </dgm:pt>
    <dgm:pt modelId="{FADBF522-8604-4435-914E-02DBF26DC0C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1400" b="1" dirty="0"/>
            <a:t>Association Rules</a:t>
          </a:r>
        </a:p>
      </dgm:t>
    </dgm:pt>
    <dgm:pt modelId="{E39205A7-2666-42F5-B8EA-B47DA442E01B}" type="parTrans" cxnId="{3473ED8A-0692-424A-B77B-51D5AE4137CD}">
      <dgm:prSet/>
      <dgm:spPr/>
      <dgm:t>
        <a:bodyPr/>
        <a:lstStyle/>
        <a:p>
          <a:endParaRPr lang="en-CA" sz="1400"/>
        </a:p>
      </dgm:t>
    </dgm:pt>
    <dgm:pt modelId="{DC7BFDC9-DB98-4F6E-9B2B-1C6933F0E0A9}" type="sibTrans" cxnId="{3473ED8A-0692-424A-B77B-51D5AE4137CD}">
      <dgm:prSet/>
      <dgm:spPr/>
      <dgm:t>
        <a:bodyPr/>
        <a:lstStyle/>
        <a:p>
          <a:endParaRPr lang="en-CA" sz="1400"/>
        </a:p>
      </dgm:t>
    </dgm:pt>
    <dgm:pt modelId="{F49036F0-BFE5-47DC-A74C-728342D79C91}">
      <dgm:prSet phldrT="[Text]" custT="1"/>
      <dgm:spPr/>
      <dgm:t>
        <a:bodyPr/>
        <a:lstStyle/>
        <a:p>
          <a:r>
            <a:rPr lang="en-CA" sz="1400" dirty="0"/>
            <a:t>Recommendation Systems</a:t>
          </a:r>
        </a:p>
      </dgm:t>
    </dgm:pt>
    <dgm:pt modelId="{8879C935-FC50-4D6A-AC23-04224D80C389}" type="parTrans" cxnId="{7F8D00BC-4130-412E-8D92-547DCB461F7B}">
      <dgm:prSet/>
      <dgm:spPr/>
      <dgm:t>
        <a:bodyPr/>
        <a:lstStyle/>
        <a:p>
          <a:endParaRPr lang="en-CA" sz="1400"/>
        </a:p>
      </dgm:t>
    </dgm:pt>
    <dgm:pt modelId="{2658EAA9-6D25-4A9A-973A-772E009E74CB}" type="sibTrans" cxnId="{7F8D00BC-4130-412E-8D92-547DCB461F7B}">
      <dgm:prSet/>
      <dgm:spPr/>
      <dgm:t>
        <a:bodyPr/>
        <a:lstStyle/>
        <a:p>
          <a:endParaRPr lang="en-CA" sz="1400"/>
        </a:p>
      </dgm:t>
    </dgm:pt>
    <dgm:pt modelId="{0C942033-4B40-4E50-B593-26D1F3AAB15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1400" b="1" dirty="0"/>
            <a:t>Regression</a:t>
          </a:r>
        </a:p>
      </dgm:t>
    </dgm:pt>
    <dgm:pt modelId="{9D6BA632-0F85-4D03-96B9-71989396E357}" type="parTrans" cxnId="{BF295775-5307-435E-8C35-F5B70EDFA573}">
      <dgm:prSet/>
      <dgm:spPr/>
      <dgm:t>
        <a:bodyPr/>
        <a:lstStyle/>
        <a:p>
          <a:endParaRPr lang="en-CA" sz="1400"/>
        </a:p>
      </dgm:t>
    </dgm:pt>
    <dgm:pt modelId="{C1FFB2AE-4BC4-4DFD-8822-DDF55C18318D}" type="sibTrans" cxnId="{BF295775-5307-435E-8C35-F5B70EDFA573}">
      <dgm:prSet/>
      <dgm:spPr/>
      <dgm:t>
        <a:bodyPr/>
        <a:lstStyle/>
        <a:p>
          <a:endParaRPr lang="en-CA" sz="1400"/>
        </a:p>
      </dgm:t>
    </dgm:pt>
    <dgm:pt modelId="{24BAA0D9-EF6E-4439-89DE-7B0D0D33811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1400" b="1" dirty="0"/>
            <a:t>Clustering</a:t>
          </a:r>
        </a:p>
      </dgm:t>
    </dgm:pt>
    <dgm:pt modelId="{D5F907F4-90DB-4C29-BFA9-98A1C8E937C3}" type="parTrans" cxnId="{16290D92-2CEB-4DC0-8058-D663B3F1F7C6}">
      <dgm:prSet/>
      <dgm:spPr/>
      <dgm:t>
        <a:bodyPr/>
        <a:lstStyle/>
        <a:p>
          <a:endParaRPr lang="en-CA" sz="1400"/>
        </a:p>
      </dgm:t>
    </dgm:pt>
    <dgm:pt modelId="{C398C585-DD37-49B7-920E-1193322A5C63}" type="sibTrans" cxnId="{16290D92-2CEB-4DC0-8058-D663B3F1F7C6}">
      <dgm:prSet/>
      <dgm:spPr/>
      <dgm:t>
        <a:bodyPr/>
        <a:lstStyle/>
        <a:p>
          <a:endParaRPr lang="en-CA" sz="1400"/>
        </a:p>
      </dgm:t>
    </dgm:pt>
    <dgm:pt modelId="{4FE75996-FCA9-4A1D-99D0-D1EBC67D6B2D}">
      <dgm:prSet phldrT="[Text]" custT="1"/>
      <dgm:spPr/>
      <dgm:t>
        <a:bodyPr/>
        <a:lstStyle/>
        <a:p>
          <a:r>
            <a:rPr lang="en-CA" sz="1400" dirty="0"/>
            <a:t>Decision Tree</a:t>
          </a:r>
        </a:p>
      </dgm:t>
    </dgm:pt>
    <dgm:pt modelId="{AC808989-92D4-46C4-996F-93EE76025B48}" type="parTrans" cxnId="{1E29CFAF-A222-442C-A7D4-CAE419699CAF}">
      <dgm:prSet/>
      <dgm:spPr/>
      <dgm:t>
        <a:bodyPr/>
        <a:lstStyle/>
        <a:p>
          <a:endParaRPr lang="en-CA" sz="1400"/>
        </a:p>
      </dgm:t>
    </dgm:pt>
    <dgm:pt modelId="{D5E9E7E2-270E-496E-8A20-9D2FBE0FED3E}" type="sibTrans" cxnId="{1E29CFAF-A222-442C-A7D4-CAE419699CAF}">
      <dgm:prSet/>
      <dgm:spPr/>
      <dgm:t>
        <a:bodyPr/>
        <a:lstStyle/>
        <a:p>
          <a:endParaRPr lang="en-CA" sz="1400"/>
        </a:p>
      </dgm:t>
    </dgm:pt>
    <dgm:pt modelId="{89F1E59A-8BB3-45AF-A8AE-8382E043174F}">
      <dgm:prSet phldrT="[Text]" custT="1"/>
      <dgm:spPr/>
      <dgm:t>
        <a:bodyPr/>
        <a:lstStyle/>
        <a:p>
          <a:r>
            <a:rPr lang="en-CA" sz="1400" dirty="0"/>
            <a:t>KNN</a:t>
          </a:r>
        </a:p>
      </dgm:t>
    </dgm:pt>
    <dgm:pt modelId="{20812F1E-F373-48E3-B996-1AABD723818C}" type="parTrans" cxnId="{6BEE13C8-FE69-4FE5-A0EF-DB458660B93E}">
      <dgm:prSet/>
      <dgm:spPr/>
      <dgm:t>
        <a:bodyPr/>
        <a:lstStyle/>
        <a:p>
          <a:endParaRPr lang="en-CA" sz="1400"/>
        </a:p>
      </dgm:t>
    </dgm:pt>
    <dgm:pt modelId="{D3C9D56B-4E24-4570-95F1-0BECF26A96A8}" type="sibTrans" cxnId="{6BEE13C8-FE69-4FE5-A0EF-DB458660B93E}">
      <dgm:prSet/>
      <dgm:spPr/>
      <dgm:t>
        <a:bodyPr/>
        <a:lstStyle/>
        <a:p>
          <a:endParaRPr lang="en-CA" sz="1400"/>
        </a:p>
      </dgm:t>
    </dgm:pt>
    <dgm:pt modelId="{5FB48D0D-F16A-4EA8-9387-F77A61D45391}">
      <dgm:prSet phldrT="[Text]" custT="1"/>
      <dgm:spPr/>
      <dgm:t>
        <a:bodyPr/>
        <a:lstStyle/>
        <a:p>
          <a:r>
            <a:rPr lang="en-CA" sz="1400" dirty="0"/>
            <a:t>Decision Tree</a:t>
          </a:r>
        </a:p>
      </dgm:t>
    </dgm:pt>
    <dgm:pt modelId="{9FBC9795-C745-4A4E-83F0-1C3B66643B1E}" type="parTrans" cxnId="{AEE01084-66D4-4DC6-9623-C218271BA640}">
      <dgm:prSet/>
      <dgm:spPr/>
      <dgm:t>
        <a:bodyPr/>
        <a:lstStyle/>
        <a:p>
          <a:endParaRPr lang="en-CA" sz="1400"/>
        </a:p>
      </dgm:t>
    </dgm:pt>
    <dgm:pt modelId="{80A75A0D-0C20-4477-908E-8540F1089C1E}" type="sibTrans" cxnId="{AEE01084-66D4-4DC6-9623-C218271BA640}">
      <dgm:prSet/>
      <dgm:spPr/>
      <dgm:t>
        <a:bodyPr/>
        <a:lstStyle/>
        <a:p>
          <a:endParaRPr lang="en-CA" sz="1400"/>
        </a:p>
      </dgm:t>
    </dgm:pt>
    <dgm:pt modelId="{E4C5C12B-1C6D-4421-BE25-B1A7551A13FE}">
      <dgm:prSet phldrT="[Text]" custT="1"/>
      <dgm:spPr/>
      <dgm:t>
        <a:bodyPr/>
        <a:lstStyle/>
        <a:p>
          <a:r>
            <a:rPr lang="en-CA" sz="1400" dirty="0"/>
            <a:t>MLR</a:t>
          </a:r>
        </a:p>
      </dgm:t>
    </dgm:pt>
    <dgm:pt modelId="{1F45B287-3974-4B14-B844-80691FADE50E}" type="parTrans" cxnId="{9844AA90-C3E6-4966-9DE5-1A54F7C7B305}">
      <dgm:prSet/>
      <dgm:spPr/>
      <dgm:t>
        <a:bodyPr/>
        <a:lstStyle/>
        <a:p>
          <a:endParaRPr lang="en-CA" sz="1400"/>
        </a:p>
      </dgm:t>
    </dgm:pt>
    <dgm:pt modelId="{DB111C10-6AC4-4CE0-A28B-2FFC0B773A2F}" type="sibTrans" cxnId="{9844AA90-C3E6-4966-9DE5-1A54F7C7B305}">
      <dgm:prSet/>
      <dgm:spPr/>
      <dgm:t>
        <a:bodyPr/>
        <a:lstStyle/>
        <a:p>
          <a:endParaRPr lang="en-CA" sz="1400"/>
        </a:p>
      </dgm:t>
    </dgm:pt>
    <dgm:pt modelId="{694AB0DF-6AA1-4101-951E-A4C83ABC4E29}">
      <dgm:prSet phldrT="[Text]" custT="1"/>
      <dgm:spPr/>
      <dgm:t>
        <a:bodyPr/>
        <a:lstStyle/>
        <a:p>
          <a:r>
            <a:rPr lang="en-CA" sz="1400" dirty="0"/>
            <a:t>KNN</a:t>
          </a:r>
        </a:p>
      </dgm:t>
    </dgm:pt>
    <dgm:pt modelId="{97F934F4-47A8-45DF-B2B8-DBB936A95206}" type="parTrans" cxnId="{17851745-633E-40DD-B51B-64A85329E858}">
      <dgm:prSet/>
      <dgm:spPr/>
      <dgm:t>
        <a:bodyPr/>
        <a:lstStyle/>
        <a:p>
          <a:endParaRPr lang="en-CA" sz="1400"/>
        </a:p>
      </dgm:t>
    </dgm:pt>
    <dgm:pt modelId="{06F83F52-1735-4F5F-9F05-48E0C44EA971}" type="sibTrans" cxnId="{17851745-633E-40DD-B51B-64A85329E858}">
      <dgm:prSet/>
      <dgm:spPr/>
      <dgm:t>
        <a:bodyPr/>
        <a:lstStyle/>
        <a:p>
          <a:endParaRPr lang="en-CA" sz="1400"/>
        </a:p>
      </dgm:t>
    </dgm:pt>
    <dgm:pt modelId="{4C971F51-9E56-4C03-A8E2-E6319C97D92C}">
      <dgm:prSet phldrT="[Text]" custT="1"/>
      <dgm:spPr/>
      <dgm:t>
        <a:bodyPr/>
        <a:lstStyle/>
        <a:p>
          <a:r>
            <a:rPr lang="en-CA" sz="1400" dirty="0"/>
            <a:t>Bayesian</a:t>
          </a:r>
        </a:p>
      </dgm:t>
    </dgm:pt>
    <dgm:pt modelId="{DE21C137-65CA-4290-8596-12A644C8434C}" type="parTrans" cxnId="{70F2FFED-DAC5-4DB9-B774-6BC5E8FFF095}">
      <dgm:prSet/>
      <dgm:spPr/>
      <dgm:t>
        <a:bodyPr/>
        <a:lstStyle/>
        <a:p>
          <a:endParaRPr lang="en-CA" sz="1400"/>
        </a:p>
      </dgm:t>
    </dgm:pt>
    <dgm:pt modelId="{2B33E81C-612A-439E-A3BE-B1D85E494445}" type="sibTrans" cxnId="{70F2FFED-DAC5-4DB9-B774-6BC5E8FFF095}">
      <dgm:prSet/>
      <dgm:spPr/>
      <dgm:t>
        <a:bodyPr/>
        <a:lstStyle/>
        <a:p>
          <a:endParaRPr lang="en-CA" sz="1400"/>
        </a:p>
      </dgm:t>
    </dgm:pt>
    <dgm:pt modelId="{80BEA566-44B8-4738-AA8D-19C597EA6B42}">
      <dgm:prSet phldrT="[Text]" custT="1"/>
      <dgm:spPr/>
      <dgm:t>
        <a:bodyPr/>
        <a:lstStyle/>
        <a:p>
          <a:r>
            <a:rPr lang="en-CA" sz="1400" dirty="0"/>
            <a:t>Deep Learning</a:t>
          </a:r>
        </a:p>
      </dgm:t>
    </dgm:pt>
    <dgm:pt modelId="{2C900AD6-0963-45F1-B503-B118240BE10B}" type="parTrans" cxnId="{B6BDEB55-386A-4CDC-880B-BFA3984C66F0}">
      <dgm:prSet/>
      <dgm:spPr/>
      <dgm:t>
        <a:bodyPr/>
        <a:lstStyle/>
        <a:p>
          <a:endParaRPr lang="en-CA" sz="1400"/>
        </a:p>
      </dgm:t>
    </dgm:pt>
    <dgm:pt modelId="{9C4AFD40-B939-4EFA-93CB-FA95344F6BE0}" type="sibTrans" cxnId="{B6BDEB55-386A-4CDC-880B-BFA3984C66F0}">
      <dgm:prSet/>
      <dgm:spPr/>
      <dgm:t>
        <a:bodyPr/>
        <a:lstStyle/>
        <a:p>
          <a:endParaRPr lang="en-CA" sz="1400"/>
        </a:p>
      </dgm:t>
    </dgm:pt>
    <dgm:pt modelId="{460DE862-D869-4508-AB7F-817A0C17214D}">
      <dgm:prSet phldrT="[Text]" custT="1"/>
      <dgm:spPr/>
      <dgm:t>
        <a:bodyPr/>
        <a:lstStyle/>
        <a:p>
          <a:r>
            <a:rPr lang="en-CA" sz="1400" dirty="0"/>
            <a:t>Random Forest</a:t>
          </a:r>
        </a:p>
      </dgm:t>
    </dgm:pt>
    <dgm:pt modelId="{0FF1E538-AA3C-459A-B456-2B70ACB66CB5}" type="parTrans" cxnId="{602816FE-744B-4F05-B03C-9A524618FF87}">
      <dgm:prSet/>
      <dgm:spPr/>
      <dgm:t>
        <a:bodyPr/>
        <a:lstStyle/>
        <a:p>
          <a:endParaRPr lang="en-CA" sz="1400"/>
        </a:p>
      </dgm:t>
    </dgm:pt>
    <dgm:pt modelId="{766DE4BE-4229-488F-A422-36FFB021B989}" type="sibTrans" cxnId="{602816FE-744B-4F05-B03C-9A524618FF87}">
      <dgm:prSet/>
      <dgm:spPr/>
      <dgm:t>
        <a:bodyPr/>
        <a:lstStyle/>
        <a:p>
          <a:endParaRPr lang="en-CA" sz="1400"/>
        </a:p>
      </dgm:t>
    </dgm:pt>
    <dgm:pt modelId="{998685F3-DEF2-4B26-BAB0-7363B995F00B}">
      <dgm:prSet phldrT="[Text]" custT="1"/>
      <dgm:spPr/>
      <dgm:t>
        <a:bodyPr/>
        <a:lstStyle/>
        <a:p>
          <a:r>
            <a:rPr lang="en-CA" sz="1400" dirty="0"/>
            <a:t>Deep Learning</a:t>
          </a:r>
        </a:p>
      </dgm:t>
    </dgm:pt>
    <dgm:pt modelId="{7A1397D5-C3BD-4628-A935-B1BA18B67F29}" type="parTrans" cxnId="{2EF98333-A313-43A4-8E2C-5E459A07BF46}">
      <dgm:prSet/>
      <dgm:spPr/>
      <dgm:t>
        <a:bodyPr/>
        <a:lstStyle/>
        <a:p>
          <a:endParaRPr lang="en-CA" sz="1400"/>
        </a:p>
      </dgm:t>
    </dgm:pt>
    <dgm:pt modelId="{896A52FF-4893-480F-A956-740125874219}" type="sibTrans" cxnId="{2EF98333-A313-43A4-8E2C-5E459A07BF46}">
      <dgm:prSet/>
      <dgm:spPr/>
      <dgm:t>
        <a:bodyPr/>
        <a:lstStyle/>
        <a:p>
          <a:endParaRPr lang="en-CA" sz="1400"/>
        </a:p>
      </dgm:t>
    </dgm:pt>
    <dgm:pt modelId="{39990E12-9A94-42C3-9560-306982E6E181}">
      <dgm:prSet phldrT="[Text]" custT="1"/>
      <dgm:spPr/>
      <dgm:t>
        <a:bodyPr/>
        <a:lstStyle/>
        <a:p>
          <a:r>
            <a:rPr lang="en-CA" sz="1400" dirty="0"/>
            <a:t>Random Forest</a:t>
          </a:r>
        </a:p>
      </dgm:t>
    </dgm:pt>
    <dgm:pt modelId="{5BDB1B4E-F8B4-417A-8D27-93DEC39D3872}" type="parTrans" cxnId="{591E7084-B16B-48C7-BD7D-F477BF3F11C9}">
      <dgm:prSet/>
      <dgm:spPr/>
      <dgm:t>
        <a:bodyPr/>
        <a:lstStyle/>
        <a:p>
          <a:endParaRPr lang="en-CA" sz="1400"/>
        </a:p>
      </dgm:t>
    </dgm:pt>
    <dgm:pt modelId="{33611D86-0A1E-428F-8209-AC053437351E}" type="sibTrans" cxnId="{591E7084-B16B-48C7-BD7D-F477BF3F11C9}">
      <dgm:prSet/>
      <dgm:spPr/>
      <dgm:t>
        <a:bodyPr/>
        <a:lstStyle/>
        <a:p>
          <a:endParaRPr lang="en-CA" sz="1400"/>
        </a:p>
      </dgm:t>
    </dgm:pt>
    <dgm:pt modelId="{471FB72E-8FA5-4E72-BC0C-C72D9E4843C2}">
      <dgm:prSet phldrT="[Text]" custT="1"/>
      <dgm:spPr/>
      <dgm:t>
        <a:bodyPr/>
        <a:lstStyle/>
        <a:p>
          <a:r>
            <a:rPr lang="en-CA" sz="1400" dirty="0"/>
            <a:t>Hierarchical</a:t>
          </a:r>
        </a:p>
      </dgm:t>
    </dgm:pt>
    <dgm:pt modelId="{9D2D9054-561E-42DF-81C3-A637C8F173A3}" type="parTrans" cxnId="{7975A1E0-F3D2-4D22-A98B-73CA7112C7FC}">
      <dgm:prSet/>
      <dgm:spPr/>
      <dgm:t>
        <a:bodyPr/>
        <a:lstStyle/>
        <a:p>
          <a:endParaRPr lang="en-CA" sz="1400"/>
        </a:p>
      </dgm:t>
    </dgm:pt>
    <dgm:pt modelId="{10BBB088-56C4-4968-B2DC-9F6440483948}" type="sibTrans" cxnId="{7975A1E0-F3D2-4D22-A98B-73CA7112C7FC}">
      <dgm:prSet/>
      <dgm:spPr/>
      <dgm:t>
        <a:bodyPr/>
        <a:lstStyle/>
        <a:p>
          <a:endParaRPr lang="en-CA" sz="1400"/>
        </a:p>
      </dgm:t>
    </dgm:pt>
    <dgm:pt modelId="{5DB2476C-97DA-4126-B01A-F71A510A6F21}" type="pres">
      <dgm:prSet presAssocID="{86CC9435-AD37-48B3-880D-A3637D2FEE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EE2F3D-C695-431B-A5CA-81445C7B4484}" type="pres">
      <dgm:prSet presAssocID="{742C7403-D568-4545-9935-38BCFF1CE158}" presName="root" presStyleCnt="0"/>
      <dgm:spPr/>
    </dgm:pt>
    <dgm:pt modelId="{9F6EA473-9BBA-4FDA-8A46-47ABFB8FACEC}" type="pres">
      <dgm:prSet presAssocID="{742C7403-D568-4545-9935-38BCFF1CE158}" presName="rootComposite" presStyleCnt="0"/>
      <dgm:spPr/>
    </dgm:pt>
    <dgm:pt modelId="{86E8B360-409B-4C41-954C-093388B32085}" type="pres">
      <dgm:prSet presAssocID="{742C7403-D568-4545-9935-38BCFF1CE158}" presName="rootText" presStyleLbl="node1" presStyleIdx="0" presStyleCnt="4" custScaleX="202211"/>
      <dgm:spPr/>
    </dgm:pt>
    <dgm:pt modelId="{30C0C1E0-67B7-4DEF-BF8F-3307A448A549}" type="pres">
      <dgm:prSet presAssocID="{742C7403-D568-4545-9935-38BCFF1CE158}" presName="rootConnector" presStyleLbl="node1" presStyleIdx="0" presStyleCnt="4"/>
      <dgm:spPr/>
    </dgm:pt>
    <dgm:pt modelId="{9E36BD9A-AE33-4A73-9695-6D303D5F6C03}" type="pres">
      <dgm:prSet presAssocID="{742C7403-D568-4545-9935-38BCFF1CE158}" presName="childShape" presStyleCnt="0"/>
      <dgm:spPr/>
    </dgm:pt>
    <dgm:pt modelId="{44D7B36A-D5A6-438B-9D01-80E895F4759B}" type="pres">
      <dgm:prSet presAssocID="{AC808989-92D4-46C4-996F-93EE76025B48}" presName="Name13" presStyleLbl="parChTrans1D2" presStyleIdx="0" presStyleCnt="13"/>
      <dgm:spPr/>
    </dgm:pt>
    <dgm:pt modelId="{ECF4A3EC-6860-4F0D-AFD8-E4BDB54712C1}" type="pres">
      <dgm:prSet presAssocID="{4FE75996-FCA9-4A1D-99D0-D1EBC67D6B2D}" presName="childText" presStyleLbl="bgAcc1" presStyleIdx="0" presStyleCnt="13" custScaleX="184634" custScaleY="128403">
        <dgm:presLayoutVars>
          <dgm:bulletEnabled val="1"/>
        </dgm:presLayoutVars>
      </dgm:prSet>
      <dgm:spPr/>
    </dgm:pt>
    <dgm:pt modelId="{D3E346CB-F108-435B-89AF-A76DD81B4382}" type="pres">
      <dgm:prSet presAssocID="{DE21C137-65CA-4290-8596-12A644C8434C}" presName="Name13" presStyleLbl="parChTrans1D2" presStyleIdx="1" presStyleCnt="13"/>
      <dgm:spPr/>
    </dgm:pt>
    <dgm:pt modelId="{EC2D22F1-D68C-4EBC-8764-99948468691B}" type="pres">
      <dgm:prSet presAssocID="{4C971F51-9E56-4C03-A8E2-E6319C97D92C}" presName="childText" presStyleLbl="bgAcc1" presStyleIdx="1" presStyleCnt="13" custScaleX="184634" custScaleY="128403">
        <dgm:presLayoutVars>
          <dgm:bulletEnabled val="1"/>
        </dgm:presLayoutVars>
      </dgm:prSet>
      <dgm:spPr/>
    </dgm:pt>
    <dgm:pt modelId="{748B3CE4-33E0-4C00-BF91-CB158372AE07}" type="pres">
      <dgm:prSet presAssocID="{20812F1E-F373-48E3-B996-1AABD723818C}" presName="Name13" presStyleLbl="parChTrans1D2" presStyleIdx="2" presStyleCnt="13"/>
      <dgm:spPr/>
    </dgm:pt>
    <dgm:pt modelId="{23B705F9-2C54-43C4-B2AC-B116F98181E4}" type="pres">
      <dgm:prSet presAssocID="{89F1E59A-8BB3-45AF-A8AE-8382E043174F}" presName="childText" presStyleLbl="bgAcc1" presStyleIdx="2" presStyleCnt="13" custScaleX="184634" custScaleY="128403">
        <dgm:presLayoutVars>
          <dgm:bulletEnabled val="1"/>
        </dgm:presLayoutVars>
      </dgm:prSet>
      <dgm:spPr/>
    </dgm:pt>
    <dgm:pt modelId="{E7D534C0-201B-45CE-9DE7-7EB47989DF01}" type="pres">
      <dgm:prSet presAssocID="{2C900AD6-0963-45F1-B503-B118240BE10B}" presName="Name13" presStyleLbl="parChTrans1D2" presStyleIdx="3" presStyleCnt="13"/>
      <dgm:spPr/>
    </dgm:pt>
    <dgm:pt modelId="{38A69EA6-B880-420A-99B1-A666E8E5C709}" type="pres">
      <dgm:prSet presAssocID="{80BEA566-44B8-4738-AA8D-19C597EA6B42}" presName="childText" presStyleLbl="bgAcc1" presStyleIdx="3" presStyleCnt="13" custScaleX="184634" custScaleY="128403">
        <dgm:presLayoutVars>
          <dgm:bulletEnabled val="1"/>
        </dgm:presLayoutVars>
      </dgm:prSet>
      <dgm:spPr/>
    </dgm:pt>
    <dgm:pt modelId="{615ECB78-3068-4A51-997D-ECD097B0884A}" type="pres">
      <dgm:prSet presAssocID="{0FF1E538-AA3C-459A-B456-2B70ACB66CB5}" presName="Name13" presStyleLbl="parChTrans1D2" presStyleIdx="4" presStyleCnt="13"/>
      <dgm:spPr/>
    </dgm:pt>
    <dgm:pt modelId="{38E46801-752A-4A69-9489-81F634006894}" type="pres">
      <dgm:prSet presAssocID="{460DE862-D869-4508-AB7F-817A0C17214D}" presName="childText" presStyleLbl="bgAcc1" presStyleIdx="4" presStyleCnt="13" custScaleX="184634" custScaleY="128403">
        <dgm:presLayoutVars>
          <dgm:bulletEnabled val="1"/>
        </dgm:presLayoutVars>
      </dgm:prSet>
      <dgm:spPr/>
    </dgm:pt>
    <dgm:pt modelId="{A8311D54-9D93-4C4C-9949-3D4BD6CF0F0A}" type="pres">
      <dgm:prSet presAssocID="{0C942033-4B40-4E50-B593-26D1F3AAB15C}" presName="root" presStyleCnt="0"/>
      <dgm:spPr/>
    </dgm:pt>
    <dgm:pt modelId="{192F6469-A081-43CA-A8C1-7A854E29D8ED}" type="pres">
      <dgm:prSet presAssocID="{0C942033-4B40-4E50-B593-26D1F3AAB15C}" presName="rootComposite" presStyleCnt="0"/>
      <dgm:spPr/>
    </dgm:pt>
    <dgm:pt modelId="{C2EDA49D-FFEE-406A-911E-5F3EF47B4135}" type="pres">
      <dgm:prSet presAssocID="{0C942033-4B40-4E50-B593-26D1F3AAB15C}" presName="rootText" presStyleLbl="node1" presStyleIdx="1" presStyleCnt="4" custScaleX="202211"/>
      <dgm:spPr/>
    </dgm:pt>
    <dgm:pt modelId="{ACF6311C-21C0-469C-89D6-AC909C9A49EA}" type="pres">
      <dgm:prSet presAssocID="{0C942033-4B40-4E50-B593-26D1F3AAB15C}" presName="rootConnector" presStyleLbl="node1" presStyleIdx="1" presStyleCnt="4"/>
      <dgm:spPr/>
    </dgm:pt>
    <dgm:pt modelId="{CF4D95C8-DFDA-4C6F-9CB5-88482405A0A5}" type="pres">
      <dgm:prSet presAssocID="{0C942033-4B40-4E50-B593-26D1F3AAB15C}" presName="childShape" presStyleCnt="0"/>
      <dgm:spPr/>
    </dgm:pt>
    <dgm:pt modelId="{A0153F6D-1F98-40C5-87E8-5F51111946FF}" type="pres">
      <dgm:prSet presAssocID="{9FBC9795-C745-4A4E-83F0-1C3B66643B1E}" presName="Name13" presStyleLbl="parChTrans1D2" presStyleIdx="5" presStyleCnt="13"/>
      <dgm:spPr/>
    </dgm:pt>
    <dgm:pt modelId="{6252ADC4-2927-4B32-B055-548B2136511A}" type="pres">
      <dgm:prSet presAssocID="{5FB48D0D-F16A-4EA8-9387-F77A61D45391}" presName="childText" presStyleLbl="bgAcc1" presStyleIdx="5" presStyleCnt="13" custScaleX="172430" custScaleY="128403">
        <dgm:presLayoutVars>
          <dgm:bulletEnabled val="1"/>
        </dgm:presLayoutVars>
      </dgm:prSet>
      <dgm:spPr/>
    </dgm:pt>
    <dgm:pt modelId="{A525D9C4-9FA0-4C7A-A93D-AB008387E8CE}" type="pres">
      <dgm:prSet presAssocID="{1F45B287-3974-4B14-B844-80691FADE50E}" presName="Name13" presStyleLbl="parChTrans1D2" presStyleIdx="6" presStyleCnt="13"/>
      <dgm:spPr/>
    </dgm:pt>
    <dgm:pt modelId="{CECB976B-3ADE-4506-9706-2038CA008601}" type="pres">
      <dgm:prSet presAssocID="{E4C5C12B-1C6D-4421-BE25-B1A7551A13FE}" presName="childText" presStyleLbl="bgAcc1" presStyleIdx="6" presStyleCnt="13" custScaleX="172430" custScaleY="128403">
        <dgm:presLayoutVars>
          <dgm:bulletEnabled val="1"/>
        </dgm:presLayoutVars>
      </dgm:prSet>
      <dgm:spPr/>
    </dgm:pt>
    <dgm:pt modelId="{A1CC0875-E285-4349-A21F-CDA80FED321C}" type="pres">
      <dgm:prSet presAssocID="{97F934F4-47A8-45DF-B2B8-DBB936A95206}" presName="Name13" presStyleLbl="parChTrans1D2" presStyleIdx="7" presStyleCnt="13"/>
      <dgm:spPr/>
    </dgm:pt>
    <dgm:pt modelId="{6ED34CE4-D830-4655-9293-BC0B7111BEA8}" type="pres">
      <dgm:prSet presAssocID="{694AB0DF-6AA1-4101-951E-A4C83ABC4E29}" presName="childText" presStyleLbl="bgAcc1" presStyleIdx="7" presStyleCnt="13" custScaleX="172430" custScaleY="128403">
        <dgm:presLayoutVars>
          <dgm:bulletEnabled val="1"/>
        </dgm:presLayoutVars>
      </dgm:prSet>
      <dgm:spPr/>
    </dgm:pt>
    <dgm:pt modelId="{CEEA0299-1E7C-46E2-8E35-DDFC92C3EA0B}" type="pres">
      <dgm:prSet presAssocID="{7A1397D5-C3BD-4628-A935-B1BA18B67F29}" presName="Name13" presStyleLbl="parChTrans1D2" presStyleIdx="8" presStyleCnt="13"/>
      <dgm:spPr/>
    </dgm:pt>
    <dgm:pt modelId="{6FC3E461-B801-4751-88F0-F7602B47EE5A}" type="pres">
      <dgm:prSet presAssocID="{998685F3-DEF2-4B26-BAB0-7363B995F00B}" presName="childText" presStyleLbl="bgAcc1" presStyleIdx="8" presStyleCnt="13" custScaleX="172430" custScaleY="128403">
        <dgm:presLayoutVars>
          <dgm:bulletEnabled val="1"/>
        </dgm:presLayoutVars>
      </dgm:prSet>
      <dgm:spPr/>
    </dgm:pt>
    <dgm:pt modelId="{F8371830-672B-4C57-9102-3790933D0F25}" type="pres">
      <dgm:prSet presAssocID="{5BDB1B4E-F8B4-417A-8D27-93DEC39D3872}" presName="Name13" presStyleLbl="parChTrans1D2" presStyleIdx="9" presStyleCnt="13"/>
      <dgm:spPr/>
    </dgm:pt>
    <dgm:pt modelId="{28FA284A-1A2D-4405-A358-B10E6C50F86E}" type="pres">
      <dgm:prSet presAssocID="{39990E12-9A94-42C3-9560-306982E6E181}" presName="childText" presStyleLbl="bgAcc1" presStyleIdx="9" presStyleCnt="13" custScaleX="172430" custScaleY="128403">
        <dgm:presLayoutVars>
          <dgm:bulletEnabled val="1"/>
        </dgm:presLayoutVars>
      </dgm:prSet>
      <dgm:spPr/>
    </dgm:pt>
    <dgm:pt modelId="{D6E9C0A1-85C1-441D-AD66-C117F6469ED7}" type="pres">
      <dgm:prSet presAssocID="{24BAA0D9-EF6E-4439-89DE-7B0D0D33811C}" presName="root" presStyleCnt="0"/>
      <dgm:spPr/>
    </dgm:pt>
    <dgm:pt modelId="{65006F92-F9AB-4A04-B987-8BD653A6CFD1}" type="pres">
      <dgm:prSet presAssocID="{24BAA0D9-EF6E-4439-89DE-7B0D0D33811C}" presName="rootComposite" presStyleCnt="0"/>
      <dgm:spPr/>
    </dgm:pt>
    <dgm:pt modelId="{DD250370-3F33-4803-9133-615F8E8AE6D8}" type="pres">
      <dgm:prSet presAssocID="{24BAA0D9-EF6E-4439-89DE-7B0D0D33811C}" presName="rootText" presStyleLbl="node1" presStyleIdx="2" presStyleCnt="4" custScaleX="202211"/>
      <dgm:spPr/>
    </dgm:pt>
    <dgm:pt modelId="{7DDC4A1D-3C51-4710-AF7B-CE562AC30AF4}" type="pres">
      <dgm:prSet presAssocID="{24BAA0D9-EF6E-4439-89DE-7B0D0D33811C}" presName="rootConnector" presStyleLbl="node1" presStyleIdx="2" presStyleCnt="4"/>
      <dgm:spPr/>
    </dgm:pt>
    <dgm:pt modelId="{E155A52E-D3F4-4E41-B50A-F2D5613C8FE7}" type="pres">
      <dgm:prSet presAssocID="{24BAA0D9-EF6E-4439-89DE-7B0D0D33811C}" presName="childShape" presStyleCnt="0"/>
      <dgm:spPr/>
    </dgm:pt>
    <dgm:pt modelId="{64C20DDE-E62F-4A6E-A8C3-044A5F86C8E0}" type="pres">
      <dgm:prSet presAssocID="{098AAC62-C212-46D3-85F1-2AF00313930A}" presName="Name13" presStyleLbl="parChTrans1D2" presStyleIdx="10" presStyleCnt="13"/>
      <dgm:spPr/>
    </dgm:pt>
    <dgm:pt modelId="{460F776F-B5A7-4C92-AD7D-249300CDFB34}" type="pres">
      <dgm:prSet presAssocID="{6C6FCC0B-532B-49EC-BCAF-C3E932CFDAA4}" presName="childText" presStyleLbl="bgAcc1" presStyleIdx="10" presStyleCnt="13" custScaleX="168445" custScaleY="128403">
        <dgm:presLayoutVars>
          <dgm:bulletEnabled val="1"/>
        </dgm:presLayoutVars>
      </dgm:prSet>
      <dgm:spPr/>
    </dgm:pt>
    <dgm:pt modelId="{B545A006-0A6F-447B-9CFF-EE77FC2B1F1C}" type="pres">
      <dgm:prSet presAssocID="{9D2D9054-561E-42DF-81C3-A637C8F173A3}" presName="Name13" presStyleLbl="parChTrans1D2" presStyleIdx="11" presStyleCnt="13"/>
      <dgm:spPr/>
    </dgm:pt>
    <dgm:pt modelId="{A22513EE-83F2-412C-96AA-59CB1750284E}" type="pres">
      <dgm:prSet presAssocID="{471FB72E-8FA5-4E72-BC0C-C72D9E4843C2}" presName="childText" presStyleLbl="bgAcc1" presStyleIdx="11" presStyleCnt="13" custScaleX="169020" custScaleY="128403">
        <dgm:presLayoutVars>
          <dgm:bulletEnabled val="1"/>
        </dgm:presLayoutVars>
      </dgm:prSet>
      <dgm:spPr/>
    </dgm:pt>
    <dgm:pt modelId="{E59B3EBF-F649-4884-96E6-4AC3AC2102EA}" type="pres">
      <dgm:prSet presAssocID="{FADBF522-8604-4435-914E-02DBF26DC0CC}" presName="root" presStyleCnt="0"/>
      <dgm:spPr/>
    </dgm:pt>
    <dgm:pt modelId="{A6132F1C-44ED-4581-B479-D955E3E225A2}" type="pres">
      <dgm:prSet presAssocID="{FADBF522-8604-4435-914E-02DBF26DC0CC}" presName="rootComposite" presStyleCnt="0"/>
      <dgm:spPr/>
    </dgm:pt>
    <dgm:pt modelId="{64CAE48B-2CE6-4A5A-B8B6-79F4F194ACBC}" type="pres">
      <dgm:prSet presAssocID="{FADBF522-8604-4435-914E-02DBF26DC0CC}" presName="rootText" presStyleLbl="node1" presStyleIdx="3" presStyleCnt="4" custScaleX="202211"/>
      <dgm:spPr/>
    </dgm:pt>
    <dgm:pt modelId="{2E901086-920D-4550-830B-89C8D568452C}" type="pres">
      <dgm:prSet presAssocID="{FADBF522-8604-4435-914E-02DBF26DC0CC}" presName="rootConnector" presStyleLbl="node1" presStyleIdx="3" presStyleCnt="4"/>
      <dgm:spPr/>
    </dgm:pt>
    <dgm:pt modelId="{660109B4-9E6E-4772-8ABA-42F09731521D}" type="pres">
      <dgm:prSet presAssocID="{FADBF522-8604-4435-914E-02DBF26DC0CC}" presName="childShape" presStyleCnt="0"/>
      <dgm:spPr/>
    </dgm:pt>
    <dgm:pt modelId="{4EDD948C-BF85-4390-9BA6-6712C94B5FC3}" type="pres">
      <dgm:prSet presAssocID="{8879C935-FC50-4D6A-AC23-04224D80C389}" presName="Name13" presStyleLbl="parChTrans1D2" presStyleIdx="12" presStyleCnt="13"/>
      <dgm:spPr/>
    </dgm:pt>
    <dgm:pt modelId="{361A77C5-0E41-472B-9D03-9C50A5639D07}" type="pres">
      <dgm:prSet presAssocID="{F49036F0-BFE5-47DC-A74C-728342D79C91}" presName="childText" presStyleLbl="bgAcc1" presStyleIdx="12" presStyleCnt="13" custScaleX="237596" custScaleY="128403">
        <dgm:presLayoutVars>
          <dgm:bulletEnabled val="1"/>
        </dgm:presLayoutVars>
      </dgm:prSet>
      <dgm:spPr/>
    </dgm:pt>
  </dgm:ptLst>
  <dgm:cxnLst>
    <dgm:cxn modelId="{BD570601-BE30-41C0-8BDF-857BA9BFD505}" type="presOf" srcId="{7A1397D5-C3BD-4628-A935-B1BA18B67F29}" destId="{CEEA0299-1E7C-46E2-8E35-DDFC92C3EA0B}" srcOrd="0" destOrd="0" presId="urn:microsoft.com/office/officeart/2005/8/layout/hierarchy3"/>
    <dgm:cxn modelId="{C283BC02-3059-40FB-A662-C4746B004E3B}" type="presOf" srcId="{471FB72E-8FA5-4E72-BC0C-C72D9E4843C2}" destId="{A22513EE-83F2-412C-96AA-59CB1750284E}" srcOrd="0" destOrd="0" presId="urn:microsoft.com/office/officeart/2005/8/layout/hierarchy3"/>
    <dgm:cxn modelId="{F2B05B09-3229-4BD4-B872-A30E19F79092}" type="presOf" srcId="{9FBC9795-C745-4A4E-83F0-1C3B66643B1E}" destId="{A0153F6D-1F98-40C5-87E8-5F51111946FF}" srcOrd="0" destOrd="0" presId="urn:microsoft.com/office/officeart/2005/8/layout/hierarchy3"/>
    <dgm:cxn modelId="{FE8BB50D-0603-4E35-8DC8-7224A656C8C3}" type="presOf" srcId="{FADBF522-8604-4435-914E-02DBF26DC0CC}" destId="{64CAE48B-2CE6-4A5A-B8B6-79F4F194ACBC}" srcOrd="0" destOrd="0" presId="urn:microsoft.com/office/officeart/2005/8/layout/hierarchy3"/>
    <dgm:cxn modelId="{DEB0230E-B940-4FA8-9C97-3C3AD5F808CA}" type="presOf" srcId="{20812F1E-F373-48E3-B996-1AABD723818C}" destId="{748B3CE4-33E0-4C00-BF91-CB158372AE07}" srcOrd="0" destOrd="0" presId="urn:microsoft.com/office/officeart/2005/8/layout/hierarchy3"/>
    <dgm:cxn modelId="{E511D215-3D06-4B1B-A954-299720C2C028}" type="presOf" srcId="{0FF1E538-AA3C-459A-B456-2B70ACB66CB5}" destId="{615ECB78-3068-4A51-997D-ECD097B0884A}" srcOrd="0" destOrd="0" presId="urn:microsoft.com/office/officeart/2005/8/layout/hierarchy3"/>
    <dgm:cxn modelId="{1D7CAB19-B2FB-457A-A279-85BCBD068992}" type="presOf" srcId="{5FB48D0D-F16A-4EA8-9387-F77A61D45391}" destId="{6252ADC4-2927-4B32-B055-548B2136511A}" srcOrd="0" destOrd="0" presId="urn:microsoft.com/office/officeart/2005/8/layout/hierarchy3"/>
    <dgm:cxn modelId="{81AA341E-FD3F-4171-BC7D-F41CE4D843D1}" type="presOf" srcId="{FADBF522-8604-4435-914E-02DBF26DC0CC}" destId="{2E901086-920D-4550-830B-89C8D568452C}" srcOrd="1" destOrd="0" presId="urn:microsoft.com/office/officeart/2005/8/layout/hierarchy3"/>
    <dgm:cxn modelId="{B17B842D-51D1-4300-9E3D-F36455F5576B}" type="presOf" srcId="{39990E12-9A94-42C3-9560-306982E6E181}" destId="{28FA284A-1A2D-4405-A358-B10E6C50F86E}" srcOrd="0" destOrd="0" presId="urn:microsoft.com/office/officeart/2005/8/layout/hierarchy3"/>
    <dgm:cxn modelId="{B3C4882D-CC6D-4290-A5EE-99C0BBCEB266}" type="presOf" srcId="{DE21C137-65CA-4290-8596-12A644C8434C}" destId="{D3E346CB-F108-435B-89AF-A76DD81B4382}" srcOrd="0" destOrd="0" presId="urn:microsoft.com/office/officeart/2005/8/layout/hierarchy3"/>
    <dgm:cxn modelId="{2EF98333-A313-43A4-8E2C-5E459A07BF46}" srcId="{0C942033-4B40-4E50-B593-26D1F3AAB15C}" destId="{998685F3-DEF2-4B26-BAB0-7363B995F00B}" srcOrd="3" destOrd="0" parTransId="{7A1397D5-C3BD-4628-A935-B1BA18B67F29}" sibTransId="{896A52FF-4893-480F-A956-740125874219}"/>
    <dgm:cxn modelId="{DEEB7E37-BF86-4265-A6C6-9B80F5502060}" type="presOf" srcId="{460DE862-D869-4508-AB7F-817A0C17214D}" destId="{38E46801-752A-4A69-9489-81F634006894}" srcOrd="0" destOrd="0" presId="urn:microsoft.com/office/officeart/2005/8/layout/hierarchy3"/>
    <dgm:cxn modelId="{B6B22439-B435-46EB-99F5-84D391BB6928}" type="presOf" srcId="{5BDB1B4E-F8B4-417A-8D27-93DEC39D3872}" destId="{F8371830-672B-4C57-9102-3790933D0F25}" srcOrd="0" destOrd="0" presId="urn:microsoft.com/office/officeart/2005/8/layout/hierarchy3"/>
    <dgm:cxn modelId="{3F2DB73E-4ED4-44F7-95DF-00CEA692C446}" type="presOf" srcId="{098AAC62-C212-46D3-85F1-2AF00313930A}" destId="{64C20DDE-E62F-4A6E-A8C3-044A5F86C8E0}" srcOrd="0" destOrd="0" presId="urn:microsoft.com/office/officeart/2005/8/layout/hierarchy3"/>
    <dgm:cxn modelId="{F7533A40-4ED8-4A2E-8C9A-B553FEDCAEC2}" type="presOf" srcId="{97F934F4-47A8-45DF-B2B8-DBB936A95206}" destId="{A1CC0875-E285-4349-A21F-CDA80FED321C}" srcOrd="0" destOrd="0" presId="urn:microsoft.com/office/officeart/2005/8/layout/hierarchy3"/>
    <dgm:cxn modelId="{AD95585F-2F23-4D38-BFDE-25298009D25B}" type="presOf" srcId="{4C971F51-9E56-4C03-A8E2-E6319C97D92C}" destId="{EC2D22F1-D68C-4EBC-8764-99948468691B}" srcOrd="0" destOrd="0" presId="urn:microsoft.com/office/officeart/2005/8/layout/hierarchy3"/>
    <dgm:cxn modelId="{28C1F961-9A03-4AE1-8EFB-E6B6005A8B92}" type="presOf" srcId="{9D2D9054-561E-42DF-81C3-A637C8F173A3}" destId="{B545A006-0A6F-447B-9CFF-EE77FC2B1F1C}" srcOrd="0" destOrd="0" presId="urn:microsoft.com/office/officeart/2005/8/layout/hierarchy3"/>
    <dgm:cxn modelId="{7B557763-62A8-4813-B9D2-A97E13717715}" type="presOf" srcId="{2C900AD6-0963-45F1-B503-B118240BE10B}" destId="{E7D534C0-201B-45CE-9DE7-7EB47989DF01}" srcOrd="0" destOrd="0" presId="urn:microsoft.com/office/officeart/2005/8/layout/hierarchy3"/>
    <dgm:cxn modelId="{17851745-633E-40DD-B51B-64A85329E858}" srcId="{0C942033-4B40-4E50-B593-26D1F3AAB15C}" destId="{694AB0DF-6AA1-4101-951E-A4C83ABC4E29}" srcOrd="2" destOrd="0" parTransId="{97F934F4-47A8-45DF-B2B8-DBB936A95206}" sibTransId="{06F83F52-1735-4F5F-9F05-48E0C44EA971}"/>
    <dgm:cxn modelId="{AC144347-5774-4694-8A42-09EB375C8576}" type="presOf" srcId="{6C6FCC0B-532B-49EC-BCAF-C3E932CFDAA4}" destId="{460F776F-B5A7-4C92-AD7D-249300CDFB34}" srcOrd="0" destOrd="0" presId="urn:microsoft.com/office/officeart/2005/8/layout/hierarchy3"/>
    <dgm:cxn modelId="{717EF770-42FB-4C28-AD20-15121FCA71D1}" type="presOf" srcId="{24BAA0D9-EF6E-4439-89DE-7B0D0D33811C}" destId="{DD250370-3F33-4803-9133-615F8E8AE6D8}" srcOrd="0" destOrd="0" presId="urn:microsoft.com/office/officeart/2005/8/layout/hierarchy3"/>
    <dgm:cxn modelId="{BF295775-5307-435E-8C35-F5B70EDFA573}" srcId="{86CC9435-AD37-48B3-880D-A3637D2FEE50}" destId="{0C942033-4B40-4E50-B593-26D1F3AAB15C}" srcOrd="1" destOrd="0" parTransId="{9D6BA632-0F85-4D03-96B9-71989396E357}" sibTransId="{C1FFB2AE-4BC4-4DFD-8822-DDF55C18318D}"/>
    <dgm:cxn modelId="{B6BDEB55-386A-4CDC-880B-BFA3984C66F0}" srcId="{742C7403-D568-4545-9935-38BCFF1CE158}" destId="{80BEA566-44B8-4738-AA8D-19C597EA6B42}" srcOrd="3" destOrd="0" parTransId="{2C900AD6-0963-45F1-B503-B118240BE10B}" sibTransId="{9C4AFD40-B939-4EFA-93CB-FA95344F6BE0}"/>
    <dgm:cxn modelId="{1ACD6879-E603-4C30-867D-896093673EC5}" type="presOf" srcId="{89F1E59A-8BB3-45AF-A8AE-8382E043174F}" destId="{23B705F9-2C54-43C4-B2AC-B116F98181E4}" srcOrd="0" destOrd="0" presId="urn:microsoft.com/office/officeart/2005/8/layout/hierarchy3"/>
    <dgm:cxn modelId="{ADB4897B-3674-47F8-AE88-0C3D9C620A39}" srcId="{86CC9435-AD37-48B3-880D-A3637D2FEE50}" destId="{742C7403-D568-4545-9935-38BCFF1CE158}" srcOrd="0" destOrd="0" parTransId="{E1151B5C-4DA0-4A96-89F9-F8578A1A658B}" sibTransId="{D37B78D8-AD4F-4F7F-9C40-187CEDFD56FE}"/>
    <dgm:cxn modelId="{4E795B7F-3B3E-40FB-A83A-DB1EF57E3AF4}" type="presOf" srcId="{80BEA566-44B8-4738-AA8D-19C597EA6B42}" destId="{38A69EA6-B880-420A-99B1-A666E8E5C709}" srcOrd="0" destOrd="0" presId="urn:microsoft.com/office/officeart/2005/8/layout/hierarchy3"/>
    <dgm:cxn modelId="{AEE01084-66D4-4DC6-9623-C218271BA640}" srcId="{0C942033-4B40-4E50-B593-26D1F3AAB15C}" destId="{5FB48D0D-F16A-4EA8-9387-F77A61D45391}" srcOrd="0" destOrd="0" parTransId="{9FBC9795-C745-4A4E-83F0-1C3B66643B1E}" sibTransId="{80A75A0D-0C20-4477-908E-8540F1089C1E}"/>
    <dgm:cxn modelId="{591E7084-B16B-48C7-BD7D-F477BF3F11C9}" srcId="{0C942033-4B40-4E50-B593-26D1F3AAB15C}" destId="{39990E12-9A94-42C3-9560-306982E6E181}" srcOrd="4" destOrd="0" parTransId="{5BDB1B4E-F8B4-417A-8D27-93DEC39D3872}" sibTransId="{33611D86-0A1E-428F-8209-AC053437351E}"/>
    <dgm:cxn modelId="{3473ED8A-0692-424A-B77B-51D5AE4137CD}" srcId="{86CC9435-AD37-48B3-880D-A3637D2FEE50}" destId="{FADBF522-8604-4435-914E-02DBF26DC0CC}" srcOrd="3" destOrd="0" parTransId="{E39205A7-2666-42F5-B8EA-B47DA442E01B}" sibTransId="{DC7BFDC9-DB98-4F6E-9B2B-1C6933F0E0A9}"/>
    <dgm:cxn modelId="{E8BC3B8C-6A5B-48B8-A8FE-D8EFE7259948}" type="presOf" srcId="{742C7403-D568-4545-9935-38BCFF1CE158}" destId="{30C0C1E0-67B7-4DEF-BF8F-3307A448A549}" srcOrd="1" destOrd="0" presId="urn:microsoft.com/office/officeart/2005/8/layout/hierarchy3"/>
    <dgm:cxn modelId="{9844AA90-C3E6-4966-9DE5-1A54F7C7B305}" srcId="{0C942033-4B40-4E50-B593-26D1F3AAB15C}" destId="{E4C5C12B-1C6D-4421-BE25-B1A7551A13FE}" srcOrd="1" destOrd="0" parTransId="{1F45B287-3974-4B14-B844-80691FADE50E}" sibTransId="{DB111C10-6AC4-4CE0-A28B-2FFC0B773A2F}"/>
    <dgm:cxn modelId="{16290D92-2CEB-4DC0-8058-D663B3F1F7C6}" srcId="{86CC9435-AD37-48B3-880D-A3637D2FEE50}" destId="{24BAA0D9-EF6E-4439-89DE-7B0D0D33811C}" srcOrd="2" destOrd="0" parTransId="{D5F907F4-90DB-4C29-BFA9-98A1C8E937C3}" sibTransId="{C398C585-DD37-49B7-920E-1193322A5C63}"/>
    <dgm:cxn modelId="{72F6569C-BA65-43CC-89B2-716D8041E61C}" type="presOf" srcId="{1F45B287-3974-4B14-B844-80691FADE50E}" destId="{A525D9C4-9FA0-4C7A-A93D-AB008387E8CE}" srcOrd="0" destOrd="0" presId="urn:microsoft.com/office/officeart/2005/8/layout/hierarchy3"/>
    <dgm:cxn modelId="{2B57F69D-2C41-45A1-A3A5-95205B247B38}" type="presOf" srcId="{AC808989-92D4-46C4-996F-93EE76025B48}" destId="{44D7B36A-D5A6-438B-9D01-80E895F4759B}" srcOrd="0" destOrd="0" presId="urn:microsoft.com/office/officeart/2005/8/layout/hierarchy3"/>
    <dgm:cxn modelId="{59DB32A6-3E5D-4753-8FFC-0B2BB02513EA}" type="presOf" srcId="{0C942033-4B40-4E50-B593-26D1F3AAB15C}" destId="{C2EDA49D-FFEE-406A-911E-5F3EF47B4135}" srcOrd="0" destOrd="0" presId="urn:microsoft.com/office/officeart/2005/8/layout/hierarchy3"/>
    <dgm:cxn modelId="{B094EEA6-C5F2-4C2D-9EA8-374D563F5078}" type="presOf" srcId="{24BAA0D9-EF6E-4439-89DE-7B0D0D33811C}" destId="{7DDC4A1D-3C51-4710-AF7B-CE562AC30AF4}" srcOrd="1" destOrd="0" presId="urn:microsoft.com/office/officeart/2005/8/layout/hierarchy3"/>
    <dgm:cxn modelId="{5F6C83AE-440E-435F-B149-89B7336A8129}" type="presOf" srcId="{F49036F0-BFE5-47DC-A74C-728342D79C91}" destId="{361A77C5-0E41-472B-9D03-9C50A5639D07}" srcOrd="0" destOrd="0" presId="urn:microsoft.com/office/officeart/2005/8/layout/hierarchy3"/>
    <dgm:cxn modelId="{1E29CFAF-A222-442C-A7D4-CAE419699CAF}" srcId="{742C7403-D568-4545-9935-38BCFF1CE158}" destId="{4FE75996-FCA9-4A1D-99D0-D1EBC67D6B2D}" srcOrd="0" destOrd="0" parTransId="{AC808989-92D4-46C4-996F-93EE76025B48}" sibTransId="{D5E9E7E2-270E-496E-8A20-9D2FBE0FED3E}"/>
    <dgm:cxn modelId="{7F8D00BC-4130-412E-8D92-547DCB461F7B}" srcId="{FADBF522-8604-4435-914E-02DBF26DC0CC}" destId="{F49036F0-BFE5-47DC-A74C-728342D79C91}" srcOrd="0" destOrd="0" parTransId="{8879C935-FC50-4D6A-AC23-04224D80C389}" sibTransId="{2658EAA9-6D25-4A9A-973A-772E009E74CB}"/>
    <dgm:cxn modelId="{DCC78BC7-FA84-4B46-A38F-91FC88F514D2}" type="presOf" srcId="{86CC9435-AD37-48B3-880D-A3637D2FEE50}" destId="{5DB2476C-97DA-4126-B01A-F71A510A6F21}" srcOrd="0" destOrd="0" presId="urn:microsoft.com/office/officeart/2005/8/layout/hierarchy3"/>
    <dgm:cxn modelId="{D791FEC7-3C7E-4896-9AEA-32650D5ACDF9}" srcId="{24BAA0D9-EF6E-4439-89DE-7B0D0D33811C}" destId="{6C6FCC0B-532B-49EC-BCAF-C3E932CFDAA4}" srcOrd="0" destOrd="0" parTransId="{098AAC62-C212-46D3-85F1-2AF00313930A}" sibTransId="{73272451-1AAB-40E4-910D-E01160F41860}"/>
    <dgm:cxn modelId="{6BEE13C8-FE69-4FE5-A0EF-DB458660B93E}" srcId="{742C7403-D568-4545-9935-38BCFF1CE158}" destId="{89F1E59A-8BB3-45AF-A8AE-8382E043174F}" srcOrd="2" destOrd="0" parTransId="{20812F1E-F373-48E3-B996-1AABD723818C}" sibTransId="{D3C9D56B-4E24-4570-95F1-0BECF26A96A8}"/>
    <dgm:cxn modelId="{94BE4BCE-9D73-4A29-A406-9117A6C12C58}" type="presOf" srcId="{8879C935-FC50-4D6A-AC23-04224D80C389}" destId="{4EDD948C-BF85-4390-9BA6-6712C94B5FC3}" srcOrd="0" destOrd="0" presId="urn:microsoft.com/office/officeart/2005/8/layout/hierarchy3"/>
    <dgm:cxn modelId="{B64601D5-B768-41B2-90C6-156EBED1FDCE}" type="presOf" srcId="{E4C5C12B-1C6D-4421-BE25-B1A7551A13FE}" destId="{CECB976B-3ADE-4506-9706-2038CA008601}" srcOrd="0" destOrd="0" presId="urn:microsoft.com/office/officeart/2005/8/layout/hierarchy3"/>
    <dgm:cxn modelId="{7975A1E0-F3D2-4D22-A98B-73CA7112C7FC}" srcId="{24BAA0D9-EF6E-4439-89DE-7B0D0D33811C}" destId="{471FB72E-8FA5-4E72-BC0C-C72D9E4843C2}" srcOrd="1" destOrd="0" parTransId="{9D2D9054-561E-42DF-81C3-A637C8F173A3}" sibTransId="{10BBB088-56C4-4968-B2DC-9F6440483948}"/>
    <dgm:cxn modelId="{254B56EA-BDF8-4748-8855-3513211DDE1F}" type="presOf" srcId="{4FE75996-FCA9-4A1D-99D0-D1EBC67D6B2D}" destId="{ECF4A3EC-6860-4F0D-AFD8-E4BDB54712C1}" srcOrd="0" destOrd="0" presId="urn:microsoft.com/office/officeart/2005/8/layout/hierarchy3"/>
    <dgm:cxn modelId="{D541FBEB-612C-4F01-B78C-6BC262B8F17D}" type="presOf" srcId="{694AB0DF-6AA1-4101-951E-A4C83ABC4E29}" destId="{6ED34CE4-D830-4655-9293-BC0B7111BEA8}" srcOrd="0" destOrd="0" presId="urn:microsoft.com/office/officeart/2005/8/layout/hierarchy3"/>
    <dgm:cxn modelId="{70F2FFED-DAC5-4DB9-B774-6BC5E8FFF095}" srcId="{742C7403-D568-4545-9935-38BCFF1CE158}" destId="{4C971F51-9E56-4C03-A8E2-E6319C97D92C}" srcOrd="1" destOrd="0" parTransId="{DE21C137-65CA-4290-8596-12A644C8434C}" sibTransId="{2B33E81C-612A-439E-A3BE-B1D85E494445}"/>
    <dgm:cxn modelId="{22A20CF8-5D92-4E93-A9AF-B56A5DFC3A12}" type="presOf" srcId="{998685F3-DEF2-4B26-BAB0-7363B995F00B}" destId="{6FC3E461-B801-4751-88F0-F7602B47EE5A}" srcOrd="0" destOrd="0" presId="urn:microsoft.com/office/officeart/2005/8/layout/hierarchy3"/>
    <dgm:cxn modelId="{602816FE-744B-4F05-B03C-9A524618FF87}" srcId="{742C7403-D568-4545-9935-38BCFF1CE158}" destId="{460DE862-D869-4508-AB7F-817A0C17214D}" srcOrd="4" destOrd="0" parTransId="{0FF1E538-AA3C-459A-B456-2B70ACB66CB5}" sibTransId="{766DE4BE-4229-488F-A422-36FFB021B989}"/>
    <dgm:cxn modelId="{FD4579FE-987F-46CD-A70F-99608B77E608}" type="presOf" srcId="{742C7403-D568-4545-9935-38BCFF1CE158}" destId="{86E8B360-409B-4C41-954C-093388B32085}" srcOrd="0" destOrd="0" presId="urn:microsoft.com/office/officeart/2005/8/layout/hierarchy3"/>
    <dgm:cxn modelId="{37056DFF-0818-4236-87AE-B6830FDC1AE7}" type="presOf" srcId="{0C942033-4B40-4E50-B593-26D1F3AAB15C}" destId="{ACF6311C-21C0-469C-89D6-AC909C9A49EA}" srcOrd="1" destOrd="0" presId="urn:microsoft.com/office/officeart/2005/8/layout/hierarchy3"/>
    <dgm:cxn modelId="{4B2E0BF7-F0F2-4EA7-8E32-D04C9D1E09AF}" type="presParOf" srcId="{5DB2476C-97DA-4126-B01A-F71A510A6F21}" destId="{1DEE2F3D-C695-431B-A5CA-81445C7B4484}" srcOrd="0" destOrd="0" presId="urn:microsoft.com/office/officeart/2005/8/layout/hierarchy3"/>
    <dgm:cxn modelId="{022C70EB-544D-4A70-84DA-BA464F3BB5E8}" type="presParOf" srcId="{1DEE2F3D-C695-431B-A5CA-81445C7B4484}" destId="{9F6EA473-9BBA-4FDA-8A46-47ABFB8FACEC}" srcOrd="0" destOrd="0" presId="urn:microsoft.com/office/officeart/2005/8/layout/hierarchy3"/>
    <dgm:cxn modelId="{EA1B3479-9B7C-45F2-83B4-FD7FC524565D}" type="presParOf" srcId="{9F6EA473-9BBA-4FDA-8A46-47ABFB8FACEC}" destId="{86E8B360-409B-4C41-954C-093388B32085}" srcOrd="0" destOrd="0" presId="urn:microsoft.com/office/officeart/2005/8/layout/hierarchy3"/>
    <dgm:cxn modelId="{0740482D-7AA6-4B89-8A92-3A81A33F6918}" type="presParOf" srcId="{9F6EA473-9BBA-4FDA-8A46-47ABFB8FACEC}" destId="{30C0C1E0-67B7-4DEF-BF8F-3307A448A549}" srcOrd="1" destOrd="0" presId="urn:microsoft.com/office/officeart/2005/8/layout/hierarchy3"/>
    <dgm:cxn modelId="{C66DA9D0-D393-4502-A030-3EA1CB61B2EC}" type="presParOf" srcId="{1DEE2F3D-C695-431B-A5CA-81445C7B4484}" destId="{9E36BD9A-AE33-4A73-9695-6D303D5F6C03}" srcOrd="1" destOrd="0" presId="urn:microsoft.com/office/officeart/2005/8/layout/hierarchy3"/>
    <dgm:cxn modelId="{27221E2C-CBEA-4F82-9EA1-256E4F5603DB}" type="presParOf" srcId="{9E36BD9A-AE33-4A73-9695-6D303D5F6C03}" destId="{44D7B36A-D5A6-438B-9D01-80E895F4759B}" srcOrd="0" destOrd="0" presId="urn:microsoft.com/office/officeart/2005/8/layout/hierarchy3"/>
    <dgm:cxn modelId="{71517C5E-61ED-470A-9956-AAA27C408B56}" type="presParOf" srcId="{9E36BD9A-AE33-4A73-9695-6D303D5F6C03}" destId="{ECF4A3EC-6860-4F0D-AFD8-E4BDB54712C1}" srcOrd="1" destOrd="0" presId="urn:microsoft.com/office/officeart/2005/8/layout/hierarchy3"/>
    <dgm:cxn modelId="{8F8A3C04-D594-403A-87A6-D0C4C1902614}" type="presParOf" srcId="{9E36BD9A-AE33-4A73-9695-6D303D5F6C03}" destId="{D3E346CB-F108-435B-89AF-A76DD81B4382}" srcOrd="2" destOrd="0" presId="urn:microsoft.com/office/officeart/2005/8/layout/hierarchy3"/>
    <dgm:cxn modelId="{656FD73E-3D2D-45BB-BFE3-AF8C8B3AC086}" type="presParOf" srcId="{9E36BD9A-AE33-4A73-9695-6D303D5F6C03}" destId="{EC2D22F1-D68C-4EBC-8764-99948468691B}" srcOrd="3" destOrd="0" presId="urn:microsoft.com/office/officeart/2005/8/layout/hierarchy3"/>
    <dgm:cxn modelId="{53B6FFA0-3E33-4B5A-BAAB-4C900B5C03B6}" type="presParOf" srcId="{9E36BD9A-AE33-4A73-9695-6D303D5F6C03}" destId="{748B3CE4-33E0-4C00-BF91-CB158372AE07}" srcOrd="4" destOrd="0" presId="urn:microsoft.com/office/officeart/2005/8/layout/hierarchy3"/>
    <dgm:cxn modelId="{A7B9559F-F88E-429A-B894-B9961B8E5D91}" type="presParOf" srcId="{9E36BD9A-AE33-4A73-9695-6D303D5F6C03}" destId="{23B705F9-2C54-43C4-B2AC-B116F98181E4}" srcOrd="5" destOrd="0" presId="urn:microsoft.com/office/officeart/2005/8/layout/hierarchy3"/>
    <dgm:cxn modelId="{1F45680E-D2A2-41D3-BB87-9D032D1D4070}" type="presParOf" srcId="{9E36BD9A-AE33-4A73-9695-6D303D5F6C03}" destId="{E7D534C0-201B-45CE-9DE7-7EB47989DF01}" srcOrd="6" destOrd="0" presId="urn:microsoft.com/office/officeart/2005/8/layout/hierarchy3"/>
    <dgm:cxn modelId="{3122A208-4F3F-41F0-A94A-25C3E784CC79}" type="presParOf" srcId="{9E36BD9A-AE33-4A73-9695-6D303D5F6C03}" destId="{38A69EA6-B880-420A-99B1-A666E8E5C709}" srcOrd="7" destOrd="0" presId="urn:microsoft.com/office/officeart/2005/8/layout/hierarchy3"/>
    <dgm:cxn modelId="{9A570A13-04E1-4060-8700-A7E4827FAD3C}" type="presParOf" srcId="{9E36BD9A-AE33-4A73-9695-6D303D5F6C03}" destId="{615ECB78-3068-4A51-997D-ECD097B0884A}" srcOrd="8" destOrd="0" presId="urn:microsoft.com/office/officeart/2005/8/layout/hierarchy3"/>
    <dgm:cxn modelId="{FD9C34CD-D636-4D75-AADB-FC7659935B6F}" type="presParOf" srcId="{9E36BD9A-AE33-4A73-9695-6D303D5F6C03}" destId="{38E46801-752A-4A69-9489-81F634006894}" srcOrd="9" destOrd="0" presId="urn:microsoft.com/office/officeart/2005/8/layout/hierarchy3"/>
    <dgm:cxn modelId="{D3E7DCE7-C475-41D1-9687-C9B097F968E6}" type="presParOf" srcId="{5DB2476C-97DA-4126-B01A-F71A510A6F21}" destId="{A8311D54-9D93-4C4C-9949-3D4BD6CF0F0A}" srcOrd="1" destOrd="0" presId="urn:microsoft.com/office/officeart/2005/8/layout/hierarchy3"/>
    <dgm:cxn modelId="{C3EB159E-D6E9-4E10-AF12-22A5CB7558BC}" type="presParOf" srcId="{A8311D54-9D93-4C4C-9949-3D4BD6CF0F0A}" destId="{192F6469-A081-43CA-A8C1-7A854E29D8ED}" srcOrd="0" destOrd="0" presId="urn:microsoft.com/office/officeart/2005/8/layout/hierarchy3"/>
    <dgm:cxn modelId="{471AA67A-A2B0-4D74-9611-2F727300615B}" type="presParOf" srcId="{192F6469-A081-43CA-A8C1-7A854E29D8ED}" destId="{C2EDA49D-FFEE-406A-911E-5F3EF47B4135}" srcOrd="0" destOrd="0" presId="urn:microsoft.com/office/officeart/2005/8/layout/hierarchy3"/>
    <dgm:cxn modelId="{47A3F6C8-7A57-43BF-97EA-E3FA533312AF}" type="presParOf" srcId="{192F6469-A081-43CA-A8C1-7A854E29D8ED}" destId="{ACF6311C-21C0-469C-89D6-AC909C9A49EA}" srcOrd="1" destOrd="0" presId="urn:microsoft.com/office/officeart/2005/8/layout/hierarchy3"/>
    <dgm:cxn modelId="{67570CF6-1F84-4535-8E5B-4CA8E7FD72D9}" type="presParOf" srcId="{A8311D54-9D93-4C4C-9949-3D4BD6CF0F0A}" destId="{CF4D95C8-DFDA-4C6F-9CB5-88482405A0A5}" srcOrd="1" destOrd="0" presId="urn:microsoft.com/office/officeart/2005/8/layout/hierarchy3"/>
    <dgm:cxn modelId="{67FEA92B-42EF-41CD-938C-1FE5C559E928}" type="presParOf" srcId="{CF4D95C8-DFDA-4C6F-9CB5-88482405A0A5}" destId="{A0153F6D-1F98-40C5-87E8-5F51111946FF}" srcOrd="0" destOrd="0" presId="urn:microsoft.com/office/officeart/2005/8/layout/hierarchy3"/>
    <dgm:cxn modelId="{8BCFF3D7-0A60-4AD3-85C4-5D97EBECF6E0}" type="presParOf" srcId="{CF4D95C8-DFDA-4C6F-9CB5-88482405A0A5}" destId="{6252ADC4-2927-4B32-B055-548B2136511A}" srcOrd="1" destOrd="0" presId="urn:microsoft.com/office/officeart/2005/8/layout/hierarchy3"/>
    <dgm:cxn modelId="{68CAE99E-CE1A-40DB-9133-BC558EE059CD}" type="presParOf" srcId="{CF4D95C8-DFDA-4C6F-9CB5-88482405A0A5}" destId="{A525D9C4-9FA0-4C7A-A93D-AB008387E8CE}" srcOrd="2" destOrd="0" presId="urn:microsoft.com/office/officeart/2005/8/layout/hierarchy3"/>
    <dgm:cxn modelId="{2B0E0782-2963-4E9C-A540-2C3F62DE9778}" type="presParOf" srcId="{CF4D95C8-DFDA-4C6F-9CB5-88482405A0A5}" destId="{CECB976B-3ADE-4506-9706-2038CA008601}" srcOrd="3" destOrd="0" presId="urn:microsoft.com/office/officeart/2005/8/layout/hierarchy3"/>
    <dgm:cxn modelId="{88254316-42D2-46A2-861E-494B1ED787ED}" type="presParOf" srcId="{CF4D95C8-DFDA-4C6F-9CB5-88482405A0A5}" destId="{A1CC0875-E285-4349-A21F-CDA80FED321C}" srcOrd="4" destOrd="0" presId="urn:microsoft.com/office/officeart/2005/8/layout/hierarchy3"/>
    <dgm:cxn modelId="{966BD7F1-E578-45EE-8548-0AEB37945372}" type="presParOf" srcId="{CF4D95C8-DFDA-4C6F-9CB5-88482405A0A5}" destId="{6ED34CE4-D830-4655-9293-BC0B7111BEA8}" srcOrd="5" destOrd="0" presId="urn:microsoft.com/office/officeart/2005/8/layout/hierarchy3"/>
    <dgm:cxn modelId="{42196188-8F6C-4096-890E-F44763E08E59}" type="presParOf" srcId="{CF4D95C8-DFDA-4C6F-9CB5-88482405A0A5}" destId="{CEEA0299-1E7C-46E2-8E35-DDFC92C3EA0B}" srcOrd="6" destOrd="0" presId="urn:microsoft.com/office/officeart/2005/8/layout/hierarchy3"/>
    <dgm:cxn modelId="{99A5307B-6E31-4F28-913E-83E1A46A65E5}" type="presParOf" srcId="{CF4D95C8-DFDA-4C6F-9CB5-88482405A0A5}" destId="{6FC3E461-B801-4751-88F0-F7602B47EE5A}" srcOrd="7" destOrd="0" presId="urn:microsoft.com/office/officeart/2005/8/layout/hierarchy3"/>
    <dgm:cxn modelId="{966809F3-1AB5-4DD0-9EB8-C854CB722C03}" type="presParOf" srcId="{CF4D95C8-DFDA-4C6F-9CB5-88482405A0A5}" destId="{F8371830-672B-4C57-9102-3790933D0F25}" srcOrd="8" destOrd="0" presId="urn:microsoft.com/office/officeart/2005/8/layout/hierarchy3"/>
    <dgm:cxn modelId="{6D2AB21A-6472-492D-BD11-3E52B99E824B}" type="presParOf" srcId="{CF4D95C8-DFDA-4C6F-9CB5-88482405A0A5}" destId="{28FA284A-1A2D-4405-A358-B10E6C50F86E}" srcOrd="9" destOrd="0" presId="urn:microsoft.com/office/officeart/2005/8/layout/hierarchy3"/>
    <dgm:cxn modelId="{BE30A02F-C06A-4E44-A0E1-84E220ACC614}" type="presParOf" srcId="{5DB2476C-97DA-4126-B01A-F71A510A6F21}" destId="{D6E9C0A1-85C1-441D-AD66-C117F6469ED7}" srcOrd="2" destOrd="0" presId="urn:microsoft.com/office/officeart/2005/8/layout/hierarchy3"/>
    <dgm:cxn modelId="{73560AD8-0E83-4B28-8284-638FC1BA8B4C}" type="presParOf" srcId="{D6E9C0A1-85C1-441D-AD66-C117F6469ED7}" destId="{65006F92-F9AB-4A04-B987-8BD653A6CFD1}" srcOrd="0" destOrd="0" presId="urn:microsoft.com/office/officeart/2005/8/layout/hierarchy3"/>
    <dgm:cxn modelId="{C94B95B8-31D1-43E0-AA9F-607384E45708}" type="presParOf" srcId="{65006F92-F9AB-4A04-B987-8BD653A6CFD1}" destId="{DD250370-3F33-4803-9133-615F8E8AE6D8}" srcOrd="0" destOrd="0" presId="urn:microsoft.com/office/officeart/2005/8/layout/hierarchy3"/>
    <dgm:cxn modelId="{8831FFE0-2188-441B-825B-D4B9BC71ED96}" type="presParOf" srcId="{65006F92-F9AB-4A04-B987-8BD653A6CFD1}" destId="{7DDC4A1D-3C51-4710-AF7B-CE562AC30AF4}" srcOrd="1" destOrd="0" presId="urn:microsoft.com/office/officeart/2005/8/layout/hierarchy3"/>
    <dgm:cxn modelId="{78CA06C6-8FAE-425A-922C-1B792FC47EF6}" type="presParOf" srcId="{D6E9C0A1-85C1-441D-AD66-C117F6469ED7}" destId="{E155A52E-D3F4-4E41-B50A-F2D5613C8FE7}" srcOrd="1" destOrd="0" presId="urn:microsoft.com/office/officeart/2005/8/layout/hierarchy3"/>
    <dgm:cxn modelId="{527BEF87-E1CB-4548-8627-22DC52BFAD4A}" type="presParOf" srcId="{E155A52E-D3F4-4E41-B50A-F2D5613C8FE7}" destId="{64C20DDE-E62F-4A6E-A8C3-044A5F86C8E0}" srcOrd="0" destOrd="0" presId="urn:microsoft.com/office/officeart/2005/8/layout/hierarchy3"/>
    <dgm:cxn modelId="{8E83C068-6EC3-4DA9-86AA-0834C7B8BEE3}" type="presParOf" srcId="{E155A52E-D3F4-4E41-B50A-F2D5613C8FE7}" destId="{460F776F-B5A7-4C92-AD7D-249300CDFB34}" srcOrd="1" destOrd="0" presId="urn:microsoft.com/office/officeart/2005/8/layout/hierarchy3"/>
    <dgm:cxn modelId="{89CC99CC-CB27-46C9-9623-280FF69BCBED}" type="presParOf" srcId="{E155A52E-D3F4-4E41-B50A-F2D5613C8FE7}" destId="{B545A006-0A6F-447B-9CFF-EE77FC2B1F1C}" srcOrd="2" destOrd="0" presId="urn:microsoft.com/office/officeart/2005/8/layout/hierarchy3"/>
    <dgm:cxn modelId="{B242578E-D5AE-4AAF-A627-87EE0E0B6849}" type="presParOf" srcId="{E155A52E-D3F4-4E41-B50A-F2D5613C8FE7}" destId="{A22513EE-83F2-412C-96AA-59CB1750284E}" srcOrd="3" destOrd="0" presId="urn:microsoft.com/office/officeart/2005/8/layout/hierarchy3"/>
    <dgm:cxn modelId="{8FF372F2-7DFC-4311-8B21-975DFCF9A081}" type="presParOf" srcId="{5DB2476C-97DA-4126-B01A-F71A510A6F21}" destId="{E59B3EBF-F649-4884-96E6-4AC3AC2102EA}" srcOrd="3" destOrd="0" presId="urn:microsoft.com/office/officeart/2005/8/layout/hierarchy3"/>
    <dgm:cxn modelId="{60536159-2318-491B-8DC2-4803CBDE6F51}" type="presParOf" srcId="{E59B3EBF-F649-4884-96E6-4AC3AC2102EA}" destId="{A6132F1C-44ED-4581-B479-D955E3E225A2}" srcOrd="0" destOrd="0" presId="urn:microsoft.com/office/officeart/2005/8/layout/hierarchy3"/>
    <dgm:cxn modelId="{50BF4233-3AB5-4053-A614-26B358818C9B}" type="presParOf" srcId="{A6132F1C-44ED-4581-B479-D955E3E225A2}" destId="{64CAE48B-2CE6-4A5A-B8B6-79F4F194ACBC}" srcOrd="0" destOrd="0" presId="urn:microsoft.com/office/officeart/2005/8/layout/hierarchy3"/>
    <dgm:cxn modelId="{8B2DC5C3-75C8-4C4C-A2D1-88EFA43FFCEC}" type="presParOf" srcId="{A6132F1C-44ED-4581-B479-D955E3E225A2}" destId="{2E901086-920D-4550-830B-89C8D568452C}" srcOrd="1" destOrd="0" presId="urn:microsoft.com/office/officeart/2005/8/layout/hierarchy3"/>
    <dgm:cxn modelId="{9DCA0B2C-16D4-4AF4-B7D6-93C6CD26A5FD}" type="presParOf" srcId="{E59B3EBF-F649-4884-96E6-4AC3AC2102EA}" destId="{660109B4-9E6E-4772-8ABA-42F09731521D}" srcOrd="1" destOrd="0" presId="urn:microsoft.com/office/officeart/2005/8/layout/hierarchy3"/>
    <dgm:cxn modelId="{253E8F8F-C4F4-4E4E-986D-7EDF0FDAAF77}" type="presParOf" srcId="{660109B4-9E6E-4772-8ABA-42F09731521D}" destId="{4EDD948C-BF85-4390-9BA6-6712C94B5FC3}" srcOrd="0" destOrd="0" presId="urn:microsoft.com/office/officeart/2005/8/layout/hierarchy3"/>
    <dgm:cxn modelId="{01F88FB4-676E-425B-AB83-FD2256E0A1F6}" type="presParOf" srcId="{660109B4-9E6E-4772-8ABA-42F09731521D}" destId="{361A77C5-0E41-472B-9D03-9C50A5639D0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73D99-D2D9-49A3-802F-F49FADD4DB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3A7BFC4-67B1-477A-902A-7D715CF78137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2000" dirty="0"/>
            <a:t>Data </a:t>
          </a:r>
        </a:p>
        <a:p>
          <a:r>
            <a:rPr lang="en-CA" sz="2000" dirty="0"/>
            <a:t>Exploration</a:t>
          </a:r>
        </a:p>
      </dgm:t>
    </dgm:pt>
    <dgm:pt modelId="{D856F637-0361-4038-A0C9-DB40953201B9}" type="parTrans" cxnId="{C9000531-D1FD-40B7-B38C-F25DF8A38DBE}">
      <dgm:prSet/>
      <dgm:spPr/>
      <dgm:t>
        <a:bodyPr/>
        <a:lstStyle/>
        <a:p>
          <a:endParaRPr lang="en-CA" sz="3600"/>
        </a:p>
      </dgm:t>
    </dgm:pt>
    <dgm:pt modelId="{045D8B97-00C9-4DE4-807E-E6A524D88C7A}" type="sibTrans" cxnId="{C9000531-D1FD-40B7-B38C-F25DF8A38DBE}">
      <dgm:prSet/>
      <dgm:spPr/>
      <dgm:t>
        <a:bodyPr/>
        <a:lstStyle/>
        <a:p>
          <a:endParaRPr lang="en-CA" sz="3600"/>
        </a:p>
      </dgm:t>
    </dgm:pt>
    <dgm:pt modelId="{9C412F35-A1B3-4F4C-8D26-BC0B70453451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2000" dirty="0"/>
            <a:t>Univariate Analysis</a:t>
          </a:r>
        </a:p>
      </dgm:t>
    </dgm:pt>
    <dgm:pt modelId="{2DEE2678-D2C2-45D0-A206-DB2A38301A68}" type="parTrans" cxnId="{9394CA18-0A57-486C-82C7-8E2867B304A9}">
      <dgm:prSet custT="1"/>
      <dgm:spPr/>
      <dgm:t>
        <a:bodyPr/>
        <a:lstStyle/>
        <a:p>
          <a:endParaRPr lang="en-CA" sz="1000"/>
        </a:p>
      </dgm:t>
    </dgm:pt>
    <dgm:pt modelId="{7E0149BF-E10F-4450-B872-8D4DF3684BAF}" type="sibTrans" cxnId="{9394CA18-0A57-486C-82C7-8E2867B304A9}">
      <dgm:prSet/>
      <dgm:spPr/>
      <dgm:t>
        <a:bodyPr/>
        <a:lstStyle/>
        <a:p>
          <a:endParaRPr lang="en-CA" sz="3600"/>
        </a:p>
      </dgm:t>
    </dgm:pt>
    <dgm:pt modelId="{55CE6483-1659-4DB6-8F78-5E231457A0D0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/>
            <a:t>Frequency, Mean,  Min, Max, ...</a:t>
          </a:r>
        </a:p>
      </dgm:t>
    </dgm:pt>
    <dgm:pt modelId="{231881BC-482D-45C8-9A29-6BC0368A208D}" type="parTrans" cxnId="{4D07E98C-3529-4E03-8695-BEE7E382E9AB}">
      <dgm:prSet custT="1"/>
      <dgm:spPr/>
      <dgm:t>
        <a:bodyPr/>
        <a:lstStyle/>
        <a:p>
          <a:endParaRPr lang="en-CA" sz="1000"/>
        </a:p>
      </dgm:t>
    </dgm:pt>
    <dgm:pt modelId="{D855FF6D-9F9B-4675-A9A9-B6D876F0BAF4}" type="sibTrans" cxnId="{4D07E98C-3529-4E03-8695-BEE7E382E9AB}">
      <dgm:prSet/>
      <dgm:spPr/>
      <dgm:t>
        <a:bodyPr/>
        <a:lstStyle/>
        <a:p>
          <a:endParaRPr lang="en-CA" sz="3600"/>
        </a:p>
      </dgm:t>
    </dgm:pt>
    <dgm:pt modelId="{8947ADF0-86FD-4767-B72E-CD4AE636AB9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/>
            <a:t>Bar, Line, Pie, ...</a:t>
          </a:r>
        </a:p>
        <a:p>
          <a:r>
            <a:rPr lang="en-CA" sz="2000" dirty="0"/>
            <a:t>Charts</a:t>
          </a:r>
        </a:p>
      </dgm:t>
    </dgm:pt>
    <dgm:pt modelId="{3FEF6E8F-E167-4915-AE16-ED96B2963E4F}" type="parTrans" cxnId="{51A33E3C-A6F1-44FF-80CB-0BD6D9A1E6E1}">
      <dgm:prSet custT="1"/>
      <dgm:spPr/>
      <dgm:t>
        <a:bodyPr/>
        <a:lstStyle/>
        <a:p>
          <a:endParaRPr lang="en-CA" sz="1000"/>
        </a:p>
      </dgm:t>
    </dgm:pt>
    <dgm:pt modelId="{CFEB69F7-139F-42E4-9C76-BB20FF86DDAB}" type="sibTrans" cxnId="{51A33E3C-A6F1-44FF-80CB-0BD6D9A1E6E1}">
      <dgm:prSet/>
      <dgm:spPr/>
      <dgm:t>
        <a:bodyPr/>
        <a:lstStyle/>
        <a:p>
          <a:endParaRPr lang="en-CA" sz="3600"/>
        </a:p>
      </dgm:t>
    </dgm:pt>
    <dgm:pt modelId="{3362C047-6AB6-45F1-B23D-30497981416E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2000" dirty="0"/>
            <a:t>Bivariate Analysis</a:t>
          </a:r>
        </a:p>
      </dgm:t>
    </dgm:pt>
    <dgm:pt modelId="{190F62E4-08DE-412E-BF58-B93261DBA5F7}" type="parTrans" cxnId="{DD174EF1-C018-46CA-9A74-7E6841E49B88}">
      <dgm:prSet custT="1"/>
      <dgm:spPr/>
      <dgm:t>
        <a:bodyPr/>
        <a:lstStyle/>
        <a:p>
          <a:endParaRPr lang="en-CA" sz="1000"/>
        </a:p>
      </dgm:t>
    </dgm:pt>
    <dgm:pt modelId="{2D054901-4405-4682-9743-BB1667D1D887}" type="sibTrans" cxnId="{DD174EF1-C018-46CA-9A74-7E6841E49B88}">
      <dgm:prSet/>
      <dgm:spPr/>
      <dgm:t>
        <a:bodyPr/>
        <a:lstStyle/>
        <a:p>
          <a:endParaRPr lang="en-CA" sz="3600"/>
        </a:p>
      </dgm:t>
    </dgm:pt>
    <dgm:pt modelId="{5F1DB456-A056-4BBA-BF82-35DD8AD6CBDF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/>
            <a:t>Correlation</a:t>
          </a:r>
        </a:p>
        <a:p>
          <a:r>
            <a:rPr lang="en-CA" sz="2000" dirty="0"/>
            <a:t>Z  test, ...</a:t>
          </a:r>
        </a:p>
      </dgm:t>
    </dgm:pt>
    <dgm:pt modelId="{6DBC70E0-4C04-40CA-832C-13543DD52554}" type="parTrans" cxnId="{3D19247D-1D90-4866-A538-9722030671BD}">
      <dgm:prSet custT="1"/>
      <dgm:spPr/>
      <dgm:t>
        <a:bodyPr/>
        <a:lstStyle/>
        <a:p>
          <a:endParaRPr lang="en-CA" sz="1000"/>
        </a:p>
      </dgm:t>
    </dgm:pt>
    <dgm:pt modelId="{955CFDF1-29F4-4C0B-BD89-81D4C3030B66}" type="sibTrans" cxnId="{3D19247D-1D90-4866-A538-9722030671BD}">
      <dgm:prSet/>
      <dgm:spPr/>
      <dgm:t>
        <a:bodyPr/>
        <a:lstStyle/>
        <a:p>
          <a:endParaRPr lang="en-CA" sz="3600"/>
        </a:p>
      </dgm:t>
    </dgm:pt>
    <dgm:pt modelId="{F8D4EF98-EAF2-45E1-96CC-3C071C063044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000" dirty="0"/>
            <a:t>Combination Charts</a:t>
          </a:r>
        </a:p>
      </dgm:t>
    </dgm:pt>
    <dgm:pt modelId="{1C5EF006-B43D-4576-9D12-1E1D7F780A31}" type="parTrans" cxnId="{F31BC9FF-5524-4318-8130-211A0DB540DE}">
      <dgm:prSet custT="1"/>
      <dgm:spPr/>
      <dgm:t>
        <a:bodyPr/>
        <a:lstStyle/>
        <a:p>
          <a:endParaRPr lang="en-CA" sz="1000"/>
        </a:p>
      </dgm:t>
    </dgm:pt>
    <dgm:pt modelId="{9EB3BD41-917C-4619-A70C-8CAA38A1518A}" type="sibTrans" cxnId="{F31BC9FF-5524-4318-8130-211A0DB540DE}">
      <dgm:prSet/>
      <dgm:spPr/>
      <dgm:t>
        <a:bodyPr/>
        <a:lstStyle/>
        <a:p>
          <a:endParaRPr lang="en-CA" sz="3600"/>
        </a:p>
      </dgm:t>
    </dgm:pt>
    <dgm:pt modelId="{47FD8031-7274-45A8-A3A6-231819123EA2}" type="pres">
      <dgm:prSet presAssocID="{A4073D99-D2D9-49A3-802F-F49FADD4DB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59B7E4-32E8-4ECB-9C34-B9C0A0229625}" type="pres">
      <dgm:prSet presAssocID="{43A7BFC4-67B1-477A-902A-7D715CF78137}" presName="root1" presStyleCnt="0"/>
      <dgm:spPr/>
    </dgm:pt>
    <dgm:pt modelId="{1D537172-C6CF-4F18-853A-841856E096D9}" type="pres">
      <dgm:prSet presAssocID="{43A7BFC4-67B1-477A-902A-7D715CF78137}" presName="LevelOneTextNode" presStyleLbl="node0" presStyleIdx="0" presStyleCnt="1">
        <dgm:presLayoutVars>
          <dgm:chPref val="3"/>
        </dgm:presLayoutVars>
      </dgm:prSet>
      <dgm:spPr/>
    </dgm:pt>
    <dgm:pt modelId="{C23083C6-6788-4D2C-9D09-73A90476323E}" type="pres">
      <dgm:prSet presAssocID="{43A7BFC4-67B1-477A-902A-7D715CF78137}" presName="level2hierChild" presStyleCnt="0"/>
      <dgm:spPr/>
    </dgm:pt>
    <dgm:pt modelId="{39762025-B080-4DFD-BECB-30B2CE1C3948}" type="pres">
      <dgm:prSet presAssocID="{2DEE2678-D2C2-45D0-A206-DB2A38301A68}" presName="conn2-1" presStyleLbl="parChTrans1D2" presStyleIdx="0" presStyleCnt="2"/>
      <dgm:spPr/>
    </dgm:pt>
    <dgm:pt modelId="{39B50BC7-D220-4968-AC75-82D153CD54C5}" type="pres">
      <dgm:prSet presAssocID="{2DEE2678-D2C2-45D0-A206-DB2A38301A68}" presName="connTx" presStyleLbl="parChTrans1D2" presStyleIdx="0" presStyleCnt="2"/>
      <dgm:spPr/>
    </dgm:pt>
    <dgm:pt modelId="{7DD789F9-F101-4A06-89CB-F278090A493A}" type="pres">
      <dgm:prSet presAssocID="{9C412F35-A1B3-4F4C-8D26-BC0B70453451}" presName="root2" presStyleCnt="0"/>
      <dgm:spPr/>
    </dgm:pt>
    <dgm:pt modelId="{550523D4-BDE5-40E9-A40B-DE8F7F0FE818}" type="pres">
      <dgm:prSet presAssocID="{9C412F35-A1B3-4F4C-8D26-BC0B70453451}" presName="LevelTwoTextNode" presStyleLbl="node2" presStyleIdx="0" presStyleCnt="2">
        <dgm:presLayoutVars>
          <dgm:chPref val="3"/>
        </dgm:presLayoutVars>
      </dgm:prSet>
      <dgm:spPr/>
    </dgm:pt>
    <dgm:pt modelId="{3A6CFC09-525C-48B1-90FE-C8F4170768E8}" type="pres">
      <dgm:prSet presAssocID="{9C412F35-A1B3-4F4C-8D26-BC0B70453451}" presName="level3hierChild" presStyleCnt="0"/>
      <dgm:spPr/>
    </dgm:pt>
    <dgm:pt modelId="{6D225826-2619-4CE6-99E4-079978D0F4F7}" type="pres">
      <dgm:prSet presAssocID="{231881BC-482D-45C8-9A29-6BC0368A208D}" presName="conn2-1" presStyleLbl="parChTrans1D3" presStyleIdx="0" presStyleCnt="4"/>
      <dgm:spPr/>
    </dgm:pt>
    <dgm:pt modelId="{B5C5C837-E545-462A-B2D3-F1B6B5F0C8D4}" type="pres">
      <dgm:prSet presAssocID="{231881BC-482D-45C8-9A29-6BC0368A208D}" presName="connTx" presStyleLbl="parChTrans1D3" presStyleIdx="0" presStyleCnt="4"/>
      <dgm:spPr/>
    </dgm:pt>
    <dgm:pt modelId="{EB8E6194-6D95-4357-B497-E7BD9160892A}" type="pres">
      <dgm:prSet presAssocID="{55CE6483-1659-4DB6-8F78-5E231457A0D0}" presName="root2" presStyleCnt="0"/>
      <dgm:spPr/>
    </dgm:pt>
    <dgm:pt modelId="{F3FB9268-665F-4E97-AF87-7553AA4EB44A}" type="pres">
      <dgm:prSet presAssocID="{55CE6483-1659-4DB6-8F78-5E231457A0D0}" presName="LevelTwoTextNode" presStyleLbl="node3" presStyleIdx="0" presStyleCnt="4">
        <dgm:presLayoutVars>
          <dgm:chPref val="3"/>
        </dgm:presLayoutVars>
      </dgm:prSet>
      <dgm:spPr/>
    </dgm:pt>
    <dgm:pt modelId="{9BB73604-49C6-44C2-9BC9-CCE94E8A26E2}" type="pres">
      <dgm:prSet presAssocID="{55CE6483-1659-4DB6-8F78-5E231457A0D0}" presName="level3hierChild" presStyleCnt="0"/>
      <dgm:spPr/>
    </dgm:pt>
    <dgm:pt modelId="{63FED97E-0A7F-4C7A-9965-6029AFB0D8C1}" type="pres">
      <dgm:prSet presAssocID="{3FEF6E8F-E167-4915-AE16-ED96B2963E4F}" presName="conn2-1" presStyleLbl="parChTrans1D3" presStyleIdx="1" presStyleCnt="4"/>
      <dgm:spPr/>
    </dgm:pt>
    <dgm:pt modelId="{F6AAAF5E-C8DF-4788-B65F-F010F7258D9D}" type="pres">
      <dgm:prSet presAssocID="{3FEF6E8F-E167-4915-AE16-ED96B2963E4F}" presName="connTx" presStyleLbl="parChTrans1D3" presStyleIdx="1" presStyleCnt="4"/>
      <dgm:spPr/>
    </dgm:pt>
    <dgm:pt modelId="{A02D2424-8380-412C-9FF2-D9459D389569}" type="pres">
      <dgm:prSet presAssocID="{8947ADF0-86FD-4767-B72E-CD4AE636AB91}" presName="root2" presStyleCnt="0"/>
      <dgm:spPr/>
    </dgm:pt>
    <dgm:pt modelId="{C2C2E876-B79B-4030-8F5F-28840D93440D}" type="pres">
      <dgm:prSet presAssocID="{8947ADF0-86FD-4767-B72E-CD4AE636AB91}" presName="LevelTwoTextNode" presStyleLbl="node3" presStyleIdx="1" presStyleCnt="4">
        <dgm:presLayoutVars>
          <dgm:chPref val="3"/>
        </dgm:presLayoutVars>
      </dgm:prSet>
      <dgm:spPr/>
    </dgm:pt>
    <dgm:pt modelId="{B57721F5-D4E3-4709-8730-20DFE4CAF480}" type="pres">
      <dgm:prSet presAssocID="{8947ADF0-86FD-4767-B72E-CD4AE636AB91}" presName="level3hierChild" presStyleCnt="0"/>
      <dgm:spPr/>
    </dgm:pt>
    <dgm:pt modelId="{CC03998D-CF8D-4146-A026-B64D05E651AC}" type="pres">
      <dgm:prSet presAssocID="{190F62E4-08DE-412E-BF58-B93261DBA5F7}" presName="conn2-1" presStyleLbl="parChTrans1D2" presStyleIdx="1" presStyleCnt="2"/>
      <dgm:spPr/>
    </dgm:pt>
    <dgm:pt modelId="{6392B61B-DD0A-4882-8764-DDC7154EF990}" type="pres">
      <dgm:prSet presAssocID="{190F62E4-08DE-412E-BF58-B93261DBA5F7}" presName="connTx" presStyleLbl="parChTrans1D2" presStyleIdx="1" presStyleCnt="2"/>
      <dgm:spPr/>
    </dgm:pt>
    <dgm:pt modelId="{B4DEBEEB-BA37-4C95-B2A1-25FD07FB1229}" type="pres">
      <dgm:prSet presAssocID="{3362C047-6AB6-45F1-B23D-30497981416E}" presName="root2" presStyleCnt="0"/>
      <dgm:spPr/>
    </dgm:pt>
    <dgm:pt modelId="{5C3C3C4D-1869-4389-B3B8-E88D21EB0223}" type="pres">
      <dgm:prSet presAssocID="{3362C047-6AB6-45F1-B23D-30497981416E}" presName="LevelTwoTextNode" presStyleLbl="node2" presStyleIdx="1" presStyleCnt="2">
        <dgm:presLayoutVars>
          <dgm:chPref val="3"/>
        </dgm:presLayoutVars>
      </dgm:prSet>
      <dgm:spPr/>
    </dgm:pt>
    <dgm:pt modelId="{F03100A3-71CF-496C-8A9A-2B6FE7B971FE}" type="pres">
      <dgm:prSet presAssocID="{3362C047-6AB6-45F1-B23D-30497981416E}" presName="level3hierChild" presStyleCnt="0"/>
      <dgm:spPr/>
    </dgm:pt>
    <dgm:pt modelId="{B2AD2820-8667-47BE-B02E-6B0CB8873779}" type="pres">
      <dgm:prSet presAssocID="{6DBC70E0-4C04-40CA-832C-13543DD52554}" presName="conn2-1" presStyleLbl="parChTrans1D3" presStyleIdx="2" presStyleCnt="4"/>
      <dgm:spPr/>
    </dgm:pt>
    <dgm:pt modelId="{9B9F4C42-FF87-4074-8F7C-C4FDDC70B637}" type="pres">
      <dgm:prSet presAssocID="{6DBC70E0-4C04-40CA-832C-13543DD52554}" presName="connTx" presStyleLbl="parChTrans1D3" presStyleIdx="2" presStyleCnt="4"/>
      <dgm:spPr/>
    </dgm:pt>
    <dgm:pt modelId="{094A7591-D672-4ABC-AD8F-0C411ED6C4DE}" type="pres">
      <dgm:prSet presAssocID="{5F1DB456-A056-4BBA-BF82-35DD8AD6CBDF}" presName="root2" presStyleCnt="0"/>
      <dgm:spPr/>
    </dgm:pt>
    <dgm:pt modelId="{4A7D681B-F38B-435B-86B4-87984DBCC2C2}" type="pres">
      <dgm:prSet presAssocID="{5F1DB456-A056-4BBA-BF82-35DD8AD6CBDF}" presName="LevelTwoTextNode" presStyleLbl="node3" presStyleIdx="2" presStyleCnt="4">
        <dgm:presLayoutVars>
          <dgm:chPref val="3"/>
        </dgm:presLayoutVars>
      </dgm:prSet>
      <dgm:spPr/>
    </dgm:pt>
    <dgm:pt modelId="{4BFF3822-7490-4591-8AE9-491ECEC8D0E6}" type="pres">
      <dgm:prSet presAssocID="{5F1DB456-A056-4BBA-BF82-35DD8AD6CBDF}" presName="level3hierChild" presStyleCnt="0"/>
      <dgm:spPr/>
    </dgm:pt>
    <dgm:pt modelId="{8C7AF1B5-62E4-4A54-95D4-AD0937DFFB13}" type="pres">
      <dgm:prSet presAssocID="{1C5EF006-B43D-4576-9D12-1E1D7F780A31}" presName="conn2-1" presStyleLbl="parChTrans1D3" presStyleIdx="3" presStyleCnt="4"/>
      <dgm:spPr/>
    </dgm:pt>
    <dgm:pt modelId="{0292B261-3EA8-4E19-8FAE-B42EFF9666AD}" type="pres">
      <dgm:prSet presAssocID="{1C5EF006-B43D-4576-9D12-1E1D7F780A31}" presName="connTx" presStyleLbl="parChTrans1D3" presStyleIdx="3" presStyleCnt="4"/>
      <dgm:spPr/>
    </dgm:pt>
    <dgm:pt modelId="{4DE5C401-8ECE-44A8-8A63-43311A46483F}" type="pres">
      <dgm:prSet presAssocID="{F8D4EF98-EAF2-45E1-96CC-3C071C063044}" presName="root2" presStyleCnt="0"/>
      <dgm:spPr/>
    </dgm:pt>
    <dgm:pt modelId="{B3A8C080-A2C9-4BE1-A062-F6067242F193}" type="pres">
      <dgm:prSet presAssocID="{F8D4EF98-EAF2-45E1-96CC-3C071C063044}" presName="LevelTwoTextNode" presStyleLbl="node3" presStyleIdx="3" presStyleCnt="4">
        <dgm:presLayoutVars>
          <dgm:chPref val="3"/>
        </dgm:presLayoutVars>
      </dgm:prSet>
      <dgm:spPr/>
    </dgm:pt>
    <dgm:pt modelId="{5C8545B4-B44F-4ED0-85A5-8B4C885377E1}" type="pres">
      <dgm:prSet presAssocID="{F8D4EF98-EAF2-45E1-96CC-3C071C063044}" presName="level3hierChild" presStyleCnt="0"/>
      <dgm:spPr/>
    </dgm:pt>
  </dgm:ptLst>
  <dgm:cxnLst>
    <dgm:cxn modelId="{42EACE00-CCAA-41B4-A636-D6373CE8B5E7}" type="presOf" srcId="{190F62E4-08DE-412E-BF58-B93261DBA5F7}" destId="{6392B61B-DD0A-4882-8764-DDC7154EF990}" srcOrd="1" destOrd="0" presId="urn:microsoft.com/office/officeart/2005/8/layout/hierarchy2"/>
    <dgm:cxn modelId="{58D30907-0FC1-45D0-8780-291007148397}" type="presOf" srcId="{2DEE2678-D2C2-45D0-A206-DB2A38301A68}" destId="{39762025-B080-4DFD-BECB-30B2CE1C3948}" srcOrd="0" destOrd="0" presId="urn:microsoft.com/office/officeart/2005/8/layout/hierarchy2"/>
    <dgm:cxn modelId="{A784460F-D93B-4790-BD30-9EAE6C511E1D}" type="presOf" srcId="{3FEF6E8F-E167-4915-AE16-ED96B2963E4F}" destId="{63FED97E-0A7F-4C7A-9965-6029AFB0D8C1}" srcOrd="0" destOrd="0" presId="urn:microsoft.com/office/officeart/2005/8/layout/hierarchy2"/>
    <dgm:cxn modelId="{4DFEE811-195C-49A3-B21A-B504BE642D7B}" type="presOf" srcId="{55CE6483-1659-4DB6-8F78-5E231457A0D0}" destId="{F3FB9268-665F-4E97-AF87-7553AA4EB44A}" srcOrd="0" destOrd="0" presId="urn:microsoft.com/office/officeart/2005/8/layout/hierarchy2"/>
    <dgm:cxn modelId="{9394CA18-0A57-486C-82C7-8E2867B304A9}" srcId="{43A7BFC4-67B1-477A-902A-7D715CF78137}" destId="{9C412F35-A1B3-4F4C-8D26-BC0B70453451}" srcOrd="0" destOrd="0" parTransId="{2DEE2678-D2C2-45D0-A206-DB2A38301A68}" sibTransId="{7E0149BF-E10F-4450-B872-8D4DF3684BAF}"/>
    <dgm:cxn modelId="{E78CF929-92BF-486C-941A-3AB52151FFE0}" type="presOf" srcId="{1C5EF006-B43D-4576-9D12-1E1D7F780A31}" destId="{0292B261-3EA8-4E19-8FAE-B42EFF9666AD}" srcOrd="1" destOrd="0" presId="urn:microsoft.com/office/officeart/2005/8/layout/hierarchy2"/>
    <dgm:cxn modelId="{C9000531-D1FD-40B7-B38C-F25DF8A38DBE}" srcId="{A4073D99-D2D9-49A3-802F-F49FADD4DBD1}" destId="{43A7BFC4-67B1-477A-902A-7D715CF78137}" srcOrd="0" destOrd="0" parTransId="{D856F637-0361-4038-A0C9-DB40953201B9}" sibTransId="{045D8B97-00C9-4DE4-807E-E6A524D88C7A}"/>
    <dgm:cxn modelId="{51A33E3C-A6F1-44FF-80CB-0BD6D9A1E6E1}" srcId="{9C412F35-A1B3-4F4C-8D26-BC0B70453451}" destId="{8947ADF0-86FD-4767-B72E-CD4AE636AB91}" srcOrd="1" destOrd="0" parTransId="{3FEF6E8F-E167-4915-AE16-ED96B2963E4F}" sibTransId="{CFEB69F7-139F-42E4-9C76-BB20FF86DDAB}"/>
    <dgm:cxn modelId="{C694635E-B63B-4511-B997-AFE494758C46}" type="presOf" srcId="{6DBC70E0-4C04-40CA-832C-13543DD52554}" destId="{B2AD2820-8667-47BE-B02E-6B0CB8873779}" srcOrd="0" destOrd="0" presId="urn:microsoft.com/office/officeart/2005/8/layout/hierarchy2"/>
    <dgm:cxn modelId="{96B3BB64-3CBD-401A-AFC2-1B86CC30DF81}" type="presOf" srcId="{F8D4EF98-EAF2-45E1-96CC-3C071C063044}" destId="{B3A8C080-A2C9-4BE1-A062-F6067242F193}" srcOrd="0" destOrd="0" presId="urn:microsoft.com/office/officeart/2005/8/layout/hierarchy2"/>
    <dgm:cxn modelId="{A622D371-6A8B-4A8E-AFC5-D18A9CCB6864}" type="presOf" srcId="{2DEE2678-D2C2-45D0-A206-DB2A38301A68}" destId="{39B50BC7-D220-4968-AC75-82D153CD54C5}" srcOrd="1" destOrd="0" presId="urn:microsoft.com/office/officeart/2005/8/layout/hierarchy2"/>
    <dgm:cxn modelId="{B05E0D7A-B55D-44EB-B213-9D32727353CC}" type="presOf" srcId="{3FEF6E8F-E167-4915-AE16-ED96B2963E4F}" destId="{F6AAAF5E-C8DF-4788-B65F-F010F7258D9D}" srcOrd="1" destOrd="0" presId="urn:microsoft.com/office/officeart/2005/8/layout/hierarchy2"/>
    <dgm:cxn modelId="{3D19247D-1D90-4866-A538-9722030671BD}" srcId="{3362C047-6AB6-45F1-B23D-30497981416E}" destId="{5F1DB456-A056-4BBA-BF82-35DD8AD6CBDF}" srcOrd="0" destOrd="0" parTransId="{6DBC70E0-4C04-40CA-832C-13543DD52554}" sibTransId="{955CFDF1-29F4-4C0B-BD89-81D4C3030B66}"/>
    <dgm:cxn modelId="{7CC2DF7D-5C15-4CB4-9128-9EA738AA3CB3}" type="presOf" srcId="{231881BC-482D-45C8-9A29-6BC0368A208D}" destId="{6D225826-2619-4CE6-99E4-079978D0F4F7}" srcOrd="0" destOrd="0" presId="urn:microsoft.com/office/officeart/2005/8/layout/hierarchy2"/>
    <dgm:cxn modelId="{4D07E98C-3529-4E03-8695-BEE7E382E9AB}" srcId="{9C412F35-A1B3-4F4C-8D26-BC0B70453451}" destId="{55CE6483-1659-4DB6-8F78-5E231457A0D0}" srcOrd="0" destOrd="0" parTransId="{231881BC-482D-45C8-9A29-6BC0368A208D}" sibTransId="{D855FF6D-9F9B-4675-A9A9-B6D876F0BAF4}"/>
    <dgm:cxn modelId="{C53C5A9B-0722-446B-A489-EEFD0E0A0E23}" type="presOf" srcId="{8947ADF0-86FD-4767-B72E-CD4AE636AB91}" destId="{C2C2E876-B79B-4030-8F5F-28840D93440D}" srcOrd="0" destOrd="0" presId="urn:microsoft.com/office/officeart/2005/8/layout/hierarchy2"/>
    <dgm:cxn modelId="{C0C5069C-2D20-47C8-BD84-89C066704408}" type="presOf" srcId="{6DBC70E0-4C04-40CA-832C-13543DD52554}" destId="{9B9F4C42-FF87-4074-8F7C-C4FDDC70B637}" srcOrd="1" destOrd="0" presId="urn:microsoft.com/office/officeart/2005/8/layout/hierarchy2"/>
    <dgm:cxn modelId="{AE49019F-14DE-4507-A932-18F5F6E0D575}" type="presOf" srcId="{5F1DB456-A056-4BBA-BF82-35DD8AD6CBDF}" destId="{4A7D681B-F38B-435B-86B4-87984DBCC2C2}" srcOrd="0" destOrd="0" presId="urn:microsoft.com/office/officeart/2005/8/layout/hierarchy2"/>
    <dgm:cxn modelId="{07074AB5-CB91-4321-9444-29DBDF1F2621}" type="presOf" srcId="{3362C047-6AB6-45F1-B23D-30497981416E}" destId="{5C3C3C4D-1869-4389-B3B8-E88D21EB0223}" srcOrd="0" destOrd="0" presId="urn:microsoft.com/office/officeart/2005/8/layout/hierarchy2"/>
    <dgm:cxn modelId="{D8BCCFB6-E5E6-4C4F-8EBC-0BCC5D656E37}" type="presOf" srcId="{231881BC-482D-45C8-9A29-6BC0368A208D}" destId="{B5C5C837-E545-462A-B2D3-F1B6B5F0C8D4}" srcOrd="1" destOrd="0" presId="urn:microsoft.com/office/officeart/2005/8/layout/hierarchy2"/>
    <dgm:cxn modelId="{463FBDC7-8614-4D59-A915-78C224731A47}" type="presOf" srcId="{A4073D99-D2D9-49A3-802F-F49FADD4DBD1}" destId="{47FD8031-7274-45A8-A3A6-231819123EA2}" srcOrd="0" destOrd="0" presId="urn:microsoft.com/office/officeart/2005/8/layout/hierarchy2"/>
    <dgm:cxn modelId="{FE7C17D9-A378-4C50-BF11-63268F6E9132}" type="presOf" srcId="{9C412F35-A1B3-4F4C-8D26-BC0B70453451}" destId="{550523D4-BDE5-40E9-A40B-DE8F7F0FE818}" srcOrd="0" destOrd="0" presId="urn:microsoft.com/office/officeart/2005/8/layout/hierarchy2"/>
    <dgm:cxn modelId="{5C319AE7-9FD1-4FFF-BCBB-5F7314950438}" type="presOf" srcId="{43A7BFC4-67B1-477A-902A-7D715CF78137}" destId="{1D537172-C6CF-4F18-853A-841856E096D9}" srcOrd="0" destOrd="0" presId="urn:microsoft.com/office/officeart/2005/8/layout/hierarchy2"/>
    <dgm:cxn modelId="{CDEFB8E9-0B76-43C8-870E-1FBD8CDC962F}" type="presOf" srcId="{1C5EF006-B43D-4576-9D12-1E1D7F780A31}" destId="{8C7AF1B5-62E4-4A54-95D4-AD0937DFFB13}" srcOrd="0" destOrd="0" presId="urn:microsoft.com/office/officeart/2005/8/layout/hierarchy2"/>
    <dgm:cxn modelId="{2FD6FDF0-CF0E-47C3-8E92-D0F461C5DBCE}" type="presOf" srcId="{190F62E4-08DE-412E-BF58-B93261DBA5F7}" destId="{CC03998D-CF8D-4146-A026-B64D05E651AC}" srcOrd="0" destOrd="0" presId="urn:microsoft.com/office/officeart/2005/8/layout/hierarchy2"/>
    <dgm:cxn modelId="{DD174EF1-C018-46CA-9A74-7E6841E49B88}" srcId="{43A7BFC4-67B1-477A-902A-7D715CF78137}" destId="{3362C047-6AB6-45F1-B23D-30497981416E}" srcOrd="1" destOrd="0" parTransId="{190F62E4-08DE-412E-BF58-B93261DBA5F7}" sibTransId="{2D054901-4405-4682-9743-BB1667D1D887}"/>
    <dgm:cxn modelId="{F31BC9FF-5524-4318-8130-211A0DB540DE}" srcId="{3362C047-6AB6-45F1-B23D-30497981416E}" destId="{F8D4EF98-EAF2-45E1-96CC-3C071C063044}" srcOrd="1" destOrd="0" parTransId="{1C5EF006-B43D-4576-9D12-1E1D7F780A31}" sibTransId="{9EB3BD41-917C-4619-A70C-8CAA38A1518A}"/>
    <dgm:cxn modelId="{EA520088-DD9D-46B5-AAA9-9A74E5BFE17E}" type="presParOf" srcId="{47FD8031-7274-45A8-A3A6-231819123EA2}" destId="{EF59B7E4-32E8-4ECB-9C34-B9C0A0229625}" srcOrd="0" destOrd="0" presId="urn:microsoft.com/office/officeart/2005/8/layout/hierarchy2"/>
    <dgm:cxn modelId="{786CB67C-A2F3-43E8-A5E3-D10D30B58B17}" type="presParOf" srcId="{EF59B7E4-32E8-4ECB-9C34-B9C0A0229625}" destId="{1D537172-C6CF-4F18-853A-841856E096D9}" srcOrd="0" destOrd="0" presId="urn:microsoft.com/office/officeart/2005/8/layout/hierarchy2"/>
    <dgm:cxn modelId="{32F15685-A948-4E18-9F2A-AFC0BB3EC004}" type="presParOf" srcId="{EF59B7E4-32E8-4ECB-9C34-B9C0A0229625}" destId="{C23083C6-6788-4D2C-9D09-73A90476323E}" srcOrd="1" destOrd="0" presId="urn:microsoft.com/office/officeart/2005/8/layout/hierarchy2"/>
    <dgm:cxn modelId="{11795451-889E-4C04-920E-11CDC8F56665}" type="presParOf" srcId="{C23083C6-6788-4D2C-9D09-73A90476323E}" destId="{39762025-B080-4DFD-BECB-30B2CE1C3948}" srcOrd="0" destOrd="0" presId="urn:microsoft.com/office/officeart/2005/8/layout/hierarchy2"/>
    <dgm:cxn modelId="{A5C03AA1-D113-490A-849B-BCD383E3CF90}" type="presParOf" srcId="{39762025-B080-4DFD-BECB-30B2CE1C3948}" destId="{39B50BC7-D220-4968-AC75-82D153CD54C5}" srcOrd="0" destOrd="0" presId="urn:microsoft.com/office/officeart/2005/8/layout/hierarchy2"/>
    <dgm:cxn modelId="{7736D613-8F18-40CF-B2AC-45A2A9269206}" type="presParOf" srcId="{C23083C6-6788-4D2C-9D09-73A90476323E}" destId="{7DD789F9-F101-4A06-89CB-F278090A493A}" srcOrd="1" destOrd="0" presId="urn:microsoft.com/office/officeart/2005/8/layout/hierarchy2"/>
    <dgm:cxn modelId="{262EE9ED-D253-462B-8DEF-C977E147B554}" type="presParOf" srcId="{7DD789F9-F101-4A06-89CB-F278090A493A}" destId="{550523D4-BDE5-40E9-A40B-DE8F7F0FE818}" srcOrd="0" destOrd="0" presId="urn:microsoft.com/office/officeart/2005/8/layout/hierarchy2"/>
    <dgm:cxn modelId="{ED957FAA-F0EF-409A-A6EC-5B328236E212}" type="presParOf" srcId="{7DD789F9-F101-4A06-89CB-F278090A493A}" destId="{3A6CFC09-525C-48B1-90FE-C8F4170768E8}" srcOrd="1" destOrd="0" presId="urn:microsoft.com/office/officeart/2005/8/layout/hierarchy2"/>
    <dgm:cxn modelId="{F587404F-085B-44A3-9685-40B8E57E6B6A}" type="presParOf" srcId="{3A6CFC09-525C-48B1-90FE-C8F4170768E8}" destId="{6D225826-2619-4CE6-99E4-079978D0F4F7}" srcOrd="0" destOrd="0" presId="urn:microsoft.com/office/officeart/2005/8/layout/hierarchy2"/>
    <dgm:cxn modelId="{57DBCC0F-B8D2-4A5A-A8DE-7EEB299F8DAB}" type="presParOf" srcId="{6D225826-2619-4CE6-99E4-079978D0F4F7}" destId="{B5C5C837-E545-462A-B2D3-F1B6B5F0C8D4}" srcOrd="0" destOrd="0" presId="urn:microsoft.com/office/officeart/2005/8/layout/hierarchy2"/>
    <dgm:cxn modelId="{97E2EAD8-2E9A-43EA-BEB0-A5A5C707584B}" type="presParOf" srcId="{3A6CFC09-525C-48B1-90FE-C8F4170768E8}" destId="{EB8E6194-6D95-4357-B497-E7BD9160892A}" srcOrd="1" destOrd="0" presId="urn:microsoft.com/office/officeart/2005/8/layout/hierarchy2"/>
    <dgm:cxn modelId="{E7724F5A-FCD3-469F-92FB-E205231371C6}" type="presParOf" srcId="{EB8E6194-6D95-4357-B497-E7BD9160892A}" destId="{F3FB9268-665F-4E97-AF87-7553AA4EB44A}" srcOrd="0" destOrd="0" presId="urn:microsoft.com/office/officeart/2005/8/layout/hierarchy2"/>
    <dgm:cxn modelId="{9066B9E2-605C-456B-B04E-2E7E6AF6B9A3}" type="presParOf" srcId="{EB8E6194-6D95-4357-B497-E7BD9160892A}" destId="{9BB73604-49C6-44C2-9BC9-CCE94E8A26E2}" srcOrd="1" destOrd="0" presId="urn:microsoft.com/office/officeart/2005/8/layout/hierarchy2"/>
    <dgm:cxn modelId="{3CD4D887-5CE0-4E03-9206-CAC3456CC6B1}" type="presParOf" srcId="{3A6CFC09-525C-48B1-90FE-C8F4170768E8}" destId="{63FED97E-0A7F-4C7A-9965-6029AFB0D8C1}" srcOrd="2" destOrd="0" presId="urn:microsoft.com/office/officeart/2005/8/layout/hierarchy2"/>
    <dgm:cxn modelId="{F7935089-2934-4AC7-8AC9-E8B7FF6CA59B}" type="presParOf" srcId="{63FED97E-0A7F-4C7A-9965-6029AFB0D8C1}" destId="{F6AAAF5E-C8DF-4788-B65F-F010F7258D9D}" srcOrd="0" destOrd="0" presId="urn:microsoft.com/office/officeart/2005/8/layout/hierarchy2"/>
    <dgm:cxn modelId="{3109F29E-B76F-4447-A916-F69665210CA6}" type="presParOf" srcId="{3A6CFC09-525C-48B1-90FE-C8F4170768E8}" destId="{A02D2424-8380-412C-9FF2-D9459D389569}" srcOrd="3" destOrd="0" presId="urn:microsoft.com/office/officeart/2005/8/layout/hierarchy2"/>
    <dgm:cxn modelId="{1FDE3343-31A6-4B79-BE42-E37F3A7250AF}" type="presParOf" srcId="{A02D2424-8380-412C-9FF2-D9459D389569}" destId="{C2C2E876-B79B-4030-8F5F-28840D93440D}" srcOrd="0" destOrd="0" presId="urn:microsoft.com/office/officeart/2005/8/layout/hierarchy2"/>
    <dgm:cxn modelId="{A9575784-F96D-4CA8-AB19-F5E70E63D9EA}" type="presParOf" srcId="{A02D2424-8380-412C-9FF2-D9459D389569}" destId="{B57721F5-D4E3-4709-8730-20DFE4CAF480}" srcOrd="1" destOrd="0" presId="urn:microsoft.com/office/officeart/2005/8/layout/hierarchy2"/>
    <dgm:cxn modelId="{3592B9B8-1BE2-4256-A8D3-74D59BE42E9F}" type="presParOf" srcId="{C23083C6-6788-4D2C-9D09-73A90476323E}" destId="{CC03998D-CF8D-4146-A026-B64D05E651AC}" srcOrd="2" destOrd="0" presId="urn:microsoft.com/office/officeart/2005/8/layout/hierarchy2"/>
    <dgm:cxn modelId="{BB56B32E-44A7-456A-9BE6-8FE952F60684}" type="presParOf" srcId="{CC03998D-CF8D-4146-A026-B64D05E651AC}" destId="{6392B61B-DD0A-4882-8764-DDC7154EF990}" srcOrd="0" destOrd="0" presId="urn:microsoft.com/office/officeart/2005/8/layout/hierarchy2"/>
    <dgm:cxn modelId="{EB0E3826-6B9C-434B-86B1-E6698EEC8A85}" type="presParOf" srcId="{C23083C6-6788-4D2C-9D09-73A90476323E}" destId="{B4DEBEEB-BA37-4C95-B2A1-25FD07FB1229}" srcOrd="3" destOrd="0" presId="urn:microsoft.com/office/officeart/2005/8/layout/hierarchy2"/>
    <dgm:cxn modelId="{C6A99DF7-602C-4719-97C7-73228F00CBEF}" type="presParOf" srcId="{B4DEBEEB-BA37-4C95-B2A1-25FD07FB1229}" destId="{5C3C3C4D-1869-4389-B3B8-E88D21EB0223}" srcOrd="0" destOrd="0" presId="urn:microsoft.com/office/officeart/2005/8/layout/hierarchy2"/>
    <dgm:cxn modelId="{731E4AFB-E319-4591-9F04-9476776A20F1}" type="presParOf" srcId="{B4DEBEEB-BA37-4C95-B2A1-25FD07FB1229}" destId="{F03100A3-71CF-496C-8A9A-2B6FE7B971FE}" srcOrd="1" destOrd="0" presId="urn:microsoft.com/office/officeart/2005/8/layout/hierarchy2"/>
    <dgm:cxn modelId="{7BD5F5EF-138B-4B77-991F-EAF29B265A6A}" type="presParOf" srcId="{F03100A3-71CF-496C-8A9A-2B6FE7B971FE}" destId="{B2AD2820-8667-47BE-B02E-6B0CB8873779}" srcOrd="0" destOrd="0" presId="urn:microsoft.com/office/officeart/2005/8/layout/hierarchy2"/>
    <dgm:cxn modelId="{5106FCA9-5AD0-4C21-8657-88AAF021A3BA}" type="presParOf" srcId="{B2AD2820-8667-47BE-B02E-6B0CB8873779}" destId="{9B9F4C42-FF87-4074-8F7C-C4FDDC70B637}" srcOrd="0" destOrd="0" presId="urn:microsoft.com/office/officeart/2005/8/layout/hierarchy2"/>
    <dgm:cxn modelId="{E4D3178E-8E3D-4F55-97B3-EF3AC52B512E}" type="presParOf" srcId="{F03100A3-71CF-496C-8A9A-2B6FE7B971FE}" destId="{094A7591-D672-4ABC-AD8F-0C411ED6C4DE}" srcOrd="1" destOrd="0" presId="urn:microsoft.com/office/officeart/2005/8/layout/hierarchy2"/>
    <dgm:cxn modelId="{07820DAF-5CCF-4C9A-822B-30A96E010C1F}" type="presParOf" srcId="{094A7591-D672-4ABC-AD8F-0C411ED6C4DE}" destId="{4A7D681B-F38B-435B-86B4-87984DBCC2C2}" srcOrd="0" destOrd="0" presId="urn:microsoft.com/office/officeart/2005/8/layout/hierarchy2"/>
    <dgm:cxn modelId="{9A2DBB2C-7D82-417E-A5B4-AAA32FDEDF58}" type="presParOf" srcId="{094A7591-D672-4ABC-AD8F-0C411ED6C4DE}" destId="{4BFF3822-7490-4591-8AE9-491ECEC8D0E6}" srcOrd="1" destOrd="0" presId="urn:microsoft.com/office/officeart/2005/8/layout/hierarchy2"/>
    <dgm:cxn modelId="{5205D45F-7375-4267-B993-BC5385CFB031}" type="presParOf" srcId="{F03100A3-71CF-496C-8A9A-2B6FE7B971FE}" destId="{8C7AF1B5-62E4-4A54-95D4-AD0937DFFB13}" srcOrd="2" destOrd="0" presId="urn:microsoft.com/office/officeart/2005/8/layout/hierarchy2"/>
    <dgm:cxn modelId="{906A2E50-27B1-44B5-9FC0-0867633E211B}" type="presParOf" srcId="{8C7AF1B5-62E4-4A54-95D4-AD0937DFFB13}" destId="{0292B261-3EA8-4E19-8FAE-B42EFF9666AD}" srcOrd="0" destOrd="0" presId="urn:microsoft.com/office/officeart/2005/8/layout/hierarchy2"/>
    <dgm:cxn modelId="{3E9B7CCE-0AE9-4603-AB12-5D2A17977609}" type="presParOf" srcId="{F03100A3-71CF-496C-8A9A-2B6FE7B971FE}" destId="{4DE5C401-8ECE-44A8-8A63-43311A46483F}" srcOrd="3" destOrd="0" presId="urn:microsoft.com/office/officeart/2005/8/layout/hierarchy2"/>
    <dgm:cxn modelId="{64FAF5A7-4C2B-4666-80AF-2ED32E573CEF}" type="presParOf" srcId="{4DE5C401-8ECE-44A8-8A63-43311A46483F}" destId="{B3A8C080-A2C9-4BE1-A062-F6067242F193}" srcOrd="0" destOrd="0" presId="urn:microsoft.com/office/officeart/2005/8/layout/hierarchy2"/>
    <dgm:cxn modelId="{22405736-FF47-48DC-9604-A661DF5052AE}" type="presParOf" srcId="{4DE5C401-8ECE-44A8-8A63-43311A46483F}" destId="{5C8545B4-B44F-4ED0-85A5-8B4C885377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01DA26-7440-438C-AD2A-150EFDC7C02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540B6E9-C1FF-43E0-899C-11A4BE858C27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2400" dirty="0"/>
            <a:t>Univariate</a:t>
          </a:r>
        </a:p>
        <a:p>
          <a:r>
            <a:rPr lang="en-CA" sz="2400" dirty="0"/>
            <a:t>Analysis</a:t>
          </a:r>
        </a:p>
      </dgm:t>
    </dgm:pt>
    <dgm:pt modelId="{F32D76B0-56D4-4A75-A435-6EC0D01C0056}" type="parTrans" cxnId="{ADCC4669-99C5-4DA5-A1B2-24557E98D9B8}">
      <dgm:prSet/>
      <dgm:spPr/>
      <dgm:t>
        <a:bodyPr/>
        <a:lstStyle/>
        <a:p>
          <a:endParaRPr lang="en-CA" sz="2400"/>
        </a:p>
      </dgm:t>
    </dgm:pt>
    <dgm:pt modelId="{53EC034F-38EF-4F3C-AE14-992D37A9A96A}" type="sibTrans" cxnId="{ADCC4669-99C5-4DA5-A1B2-24557E98D9B8}">
      <dgm:prSet/>
      <dgm:spPr/>
      <dgm:t>
        <a:bodyPr/>
        <a:lstStyle/>
        <a:p>
          <a:endParaRPr lang="en-CA" sz="2400"/>
        </a:p>
      </dgm:t>
    </dgm:pt>
    <dgm:pt modelId="{8075BCF9-6FA2-4673-B459-C693C8DA5D35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400" dirty="0"/>
            <a:t>Categorical</a:t>
          </a:r>
        </a:p>
      </dgm:t>
    </dgm:pt>
    <dgm:pt modelId="{A6CF6305-AA15-4337-BDD3-4A6A2ECCC30B}" type="parTrans" cxnId="{E39C00E4-6C7E-4710-9648-A5AE1EC949F0}">
      <dgm:prSet custT="1"/>
      <dgm:spPr/>
      <dgm:t>
        <a:bodyPr/>
        <a:lstStyle/>
        <a:p>
          <a:endParaRPr lang="en-CA" sz="700"/>
        </a:p>
      </dgm:t>
    </dgm:pt>
    <dgm:pt modelId="{8281155A-8D56-4AA8-885D-20D186F030ED}" type="sibTrans" cxnId="{E39C00E4-6C7E-4710-9648-A5AE1EC949F0}">
      <dgm:prSet/>
      <dgm:spPr/>
      <dgm:t>
        <a:bodyPr/>
        <a:lstStyle/>
        <a:p>
          <a:endParaRPr lang="en-CA" sz="2400"/>
        </a:p>
      </dgm:t>
    </dgm:pt>
    <dgm:pt modelId="{5798ECBB-1B17-4F3D-AEB3-080D8EF86265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2400" dirty="0"/>
            <a:t>Count,</a:t>
          </a:r>
        </a:p>
        <a:p>
          <a:r>
            <a:rPr lang="en-CA" sz="2400" dirty="0"/>
            <a:t>Count%</a:t>
          </a:r>
        </a:p>
      </dgm:t>
    </dgm:pt>
    <dgm:pt modelId="{18E56F1E-488F-4476-88F8-A8C7076496BB}" type="parTrans" cxnId="{469A3541-581B-47CB-8F6D-612995484CA8}">
      <dgm:prSet custT="1"/>
      <dgm:spPr/>
      <dgm:t>
        <a:bodyPr/>
        <a:lstStyle/>
        <a:p>
          <a:endParaRPr lang="en-CA" sz="700"/>
        </a:p>
      </dgm:t>
    </dgm:pt>
    <dgm:pt modelId="{13D0F0CF-0120-4EE5-B78F-206E5A4E14F4}" type="sibTrans" cxnId="{469A3541-581B-47CB-8F6D-612995484CA8}">
      <dgm:prSet/>
      <dgm:spPr/>
      <dgm:t>
        <a:bodyPr/>
        <a:lstStyle/>
        <a:p>
          <a:endParaRPr lang="en-CA" sz="2400"/>
        </a:p>
      </dgm:t>
    </dgm:pt>
    <dgm:pt modelId="{58165873-21DC-41B4-93E3-9B6A74E82CB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400" dirty="0">
              <a:solidFill>
                <a:schemeClr val="bg1">
                  <a:lumMod val="50000"/>
                </a:schemeClr>
              </a:solidFill>
            </a:rPr>
            <a:t>Bar and Pie Charts</a:t>
          </a:r>
        </a:p>
      </dgm:t>
    </dgm:pt>
    <dgm:pt modelId="{F102F3A9-9848-4C00-B764-8A8B059AB494}" type="parTrans" cxnId="{512D1C6F-DB63-40AA-8B93-2F679AD19EE3}">
      <dgm:prSet custT="1"/>
      <dgm:spPr/>
      <dgm:t>
        <a:bodyPr/>
        <a:lstStyle/>
        <a:p>
          <a:endParaRPr lang="en-CA" sz="700"/>
        </a:p>
      </dgm:t>
    </dgm:pt>
    <dgm:pt modelId="{A9822904-854D-4EA5-8134-C252D14E4454}" type="sibTrans" cxnId="{512D1C6F-DB63-40AA-8B93-2F679AD19EE3}">
      <dgm:prSet/>
      <dgm:spPr/>
      <dgm:t>
        <a:bodyPr/>
        <a:lstStyle/>
        <a:p>
          <a:endParaRPr lang="en-CA" sz="2400"/>
        </a:p>
      </dgm:t>
    </dgm:pt>
    <dgm:pt modelId="{0C508E8B-D7CC-46F8-953B-64104633CC7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400" dirty="0"/>
            <a:t>Numerical</a:t>
          </a:r>
        </a:p>
      </dgm:t>
    </dgm:pt>
    <dgm:pt modelId="{CDB6BCF6-B408-4A2B-A32A-79E86AEE5B78}" type="parTrans" cxnId="{365E2B50-6747-431A-8D25-1A4B5F82A4E4}">
      <dgm:prSet custT="1"/>
      <dgm:spPr/>
      <dgm:t>
        <a:bodyPr/>
        <a:lstStyle/>
        <a:p>
          <a:endParaRPr lang="en-CA" sz="700"/>
        </a:p>
      </dgm:t>
    </dgm:pt>
    <dgm:pt modelId="{B2A38DF6-1295-48AF-B1EE-E2D524C74A9D}" type="sibTrans" cxnId="{365E2B50-6747-431A-8D25-1A4B5F82A4E4}">
      <dgm:prSet/>
      <dgm:spPr/>
      <dgm:t>
        <a:bodyPr/>
        <a:lstStyle/>
        <a:p>
          <a:endParaRPr lang="en-CA" sz="2400"/>
        </a:p>
      </dgm:t>
    </dgm:pt>
    <dgm:pt modelId="{2F01F376-C0B3-436D-B430-44CD6BFD56A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2400" dirty="0"/>
            <a:t>Mean, </a:t>
          </a:r>
          <a:r>
            <a:rPr lang="en-CA" sz="2400" dirty="0" err="1"/>
            <a:t>StDev</a:t>
          </a:r>
          <a:r>
            <a:rPr lang="en-CA" sz="2400" dirty="0"/>
            <a:t>, Kurtosis, …</a:t>
          </a:r>
        </a:p>
      </dgm:t>
    </dgm:pt>
    <dgm:pt modelId="{157ED77F-9DFD-40DB-A93F-96F72AC07082}" type="parTrans" cxnId="{E2D14CC2-51AB-4660-B12C-58BBD2FFDD0C}">
      <dgm:prSet custT="1"/>
      <dgm:spPr/>
      <dgm:t>
        <a:bodyPr/>
        <a:lstStyle/>
        <a:p>
          <a:endParaRPr lang="en-CA" sz="700"/>
        </a:p>
      </dgm:t>
    </dgm:pt>
    <dgm:pt modelId="{04148A76-9E9E-415F-8F64-23E6D883D282}" type="sibTrans" cxnId="{E2D14CC2-51AB-4660-B12C-58BBD2FFDD0C}">
      <dgm:prSet/>
      <dgm:spPr/>
      <dgm:t>
        <a:bodyPr/>
        <a:lstStyle/>
        <a:p>
          <a:endParaRPr lang="en-CA" sz="2400"/>
        </a:p>
      </dgm:t>
    </dgm:pt>
    <dgm:pt modelId="{231D2E43-BA62-4DD7-BA31-0CC5C3EB606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2400" dirty="0">
              <a:solidFill>
                <a:schemeClr val="bg1">
                  <a:lumMod val="50000"/>
                </a:schemeClr>
              </a:solidFill>
            </a:rPr>
            <a:t>Histogram,</a:t>
          </a:r>
        </a:p>
        <a:p>
          <a:r>
            <a:rPr lang="en-CA" sz="2400" dirty="0">
              <a:solidFill>
                <a:schemeClr val="bg1">
                  <a:lumMod val="50000"/>
                </a:schemeClr>
              </a:solidFill>
            </a:rPr>
            <a:t>Box Plot</a:t>
          </a:r>
        </a:p>
      </dgm:t>
    </dgm:pt>
    <dgm:pt modelId="{4C0D2662-83C9-40CB-A0C5-115B43BD2BF7}" type="parTrans" cxnId="{E399F01C-AB19-4B0E-8D3E-3CD82CD27C7B}">
      <dgm:prSet custT="1"/>
      <dgm:spPr/>
      <dgm:t>
        <a:bodyPr/>
        <a:lstStyle/>
        <a:p>
          <a:endParaRPr lang="en-CA" sz="700"/>
        </a:p>
      </dgm:t>
    </dgm:pt>
    <dgm:pt modelId="{41464EF2-A25B-4D52-A8C5-CC5018CA54B8}" type="sibTrans" cxnId="{E399F01C-AB19-4B0E-8D3E-3CD82CD27C7B}">
      <dgm:prSet/>
      <dgm:spPr/>
      <dgm:t>
        <a:bodyPr/>
        <a:lstStyle/>
        <a:p>
          <a:endParaRPr lang="en-CA" sz="2400"/>
        </a:p>
      </dgm:t>
    </dgm:pt>
    <dgm:pt modelId="{F6E9B811-1324-4925-92B2-E133CEA8926F}" type="pres">
      <dgm:prSet presAssocID="{D101DA26-7440-438C-AD2A-150EFDC7C0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774BFED-3A11-4E3C-A25B-2570AB9F5F75}" type="pres">
      <dgm:prSet presAssocID="{2540B6E9-C1FF-43E0-899C-11A4BE858C27}" presName="root1" presStyleCnt="0"/>
      <dgm:spPr/>
    </dgm:pt>
    <dgm:pt modelId="{32CA200B-223A-45F5-B7D3-D225B2F9AF01}" type="pres">
      <dgm:prSet presAssocID="{2540B6E9-C1FF-43E0-899C-11A4BE858C27}" presName="LevelOneTextNode" presStyleLbl="node0" presStyleIdx="0" presStyleCnt="1" custLinFactNeighborX="2606" custLinFactNeighborY="-206">
        <dgm:presLayoutVars>
          <dgm:chPref val="3"/>
        </dgm:presLayoutVars>
      </dgm:prSet>
      <dgm:spPr/>
    </dgm:pt>
    <dgm:pt modelId="{79A55D19-A53A-4C8F-BB5D-08741CDDC961}" type="pres">
      <dgm:prSet presAssocID="{2540B6E9-C1FF-43E0-899C-11A4BE858C27}" presName="level2hierChild" presStyleCnt="0"/>
      <dgm:spPr/>
    </dgm:pt>
    <dgm:pt modelId="{C131D71C-9BBD-4803-B8FF-ADCB368CC49B}" type="pres">
      <dgm:prSet presAssocID="{A6CF6305-AA15-4337-BDD3-4A6A2ECCC30B}" presName="conn2-1" presStyleLbl="parChTrans1D2" presStyleIdx="0" presStyleCnt="2"/>
      <dgm:spPr/>
    </dgm:pt>
    <dgm:pt modelId="{8EDFB9E1-FFD0-494C-A4BD-747913973489}" type="pres">
      <dgm:prSet presAssocID="{A6CF6305-AA15-4337-BDD3-4A6A2ECCC30B}" presName="connTx" presStyleLbl="parChTrans1D2" presStyleIdx="0" presStyleCnt="2"/>
      <dgm:spPr/>
    </dgm:pt>
    <dgm:pt modelId="{7D116C70-3219-4F78-AFC9-02CBFD9A9CFF}" type="pres">
      <dgm:prSet presAssocID="{8075BCF9-6FA2-4673-B459-C693C8DA5D35}" presName="root2" presStyleCnt="0"/>
      <dgm:spPr/>
    </dgm:pt>
    <dgm:pt modelId="{0FEBBC04-B16C-4D97-ACEA-557895C455F7}" type="pres">
      <dgm:prSet presAssocID="{8075BCF9-6FA2-4673-B459-C693C8DA5D35}" presName="LevelTwoTextNode" presStyleLbl="node2" presStyleIdx="0" presStyleCnt="2" custLinFactNeighborX="0">
        <dgm:presLayoutVars>
          <dgm:chPref val="3"/>
        </dgm:presLayoutVars>
      </dgm:prSet>
      <dgm:spPr/>
    </dgm:pt>
    <dgm:pt modelId="{043430BF-519A-4C6C-B262-7DB86873E757}" type="pres">
      <dgm:prSet presAssocID="{8075BCF9-6FA2-4673-B459-C693C8DA5D35}" presName="level3hierChild" presStyleCnt="0"/>
      <dgm:spPr/>
    </dgm:pt>
    <dgm:pt modelId="{B1C5D883-F84A-4271-8272-3D9DBAB45CFC}" type="pres">
      <dgm:prSet presAssocID="{18E56F1E-488F-4476-88F8-A8C7076496BB}" presName="conn2-1" presStyleLbl="parChTrans1D3" presStyleIdx="0" presStyleCnt="4"/>
      <dgm:spPr/>
    </dgm:pt>
    <dgm:pt modelId="{A8E1709D-84DE-4A35-AE35-D35BA94939F1}" type="pres">
      <dgm:prSet presAssocID="{18E56F1E-488F-4476-88F8-A8C7076496BB}" presName="connTx" presStyleLbl="parChTrans1D3" presStyleIdx="0" presStyleCnt="4"/>
      <dgm:spPr/>
    </dgm:pt>
    <dgm:pt modelId="{A45D5596-309D-41DC-A9DD-E57B735464F9}" type="pres">
      <dgm:prSet presAssocID="{5798ECBB-1B17-4F3D-AEB3-080D8EF86265}" presName="root2" presStyleCnt="0"/>
      <dgm:spPr/>
    </dgm:pt>
    <dgm:pt modelId="{C029CF6C-3CEA-4AC0-AEDE-6AF1B53D5E20}" type="pres">
      <dgm:prSet presAssocID="{5798ECBB-1B17-4F3D-AEB3-080D8EF86265}" presName="LevelTwoTextNode" presStyleLbl="node3" presStyleIdx="0" presStyleCnt="4" custLinFactNeighborX="0">
        <dgm:presLayoutVars>
          <dgm:chPref val="3"/>
        </dgm:presLayoutVars>
      </dgm:prSet>
      <dgm:spPr/>
    </dgm:pt>
    <dgm:pt modelId="{D04D4362-5465-43CE-865F-FC47ADF5A4F1}" type="pres">
      <dgm:prSet presAssocID="{5798ECBB-1B17-4F3D-AEB3-080D8EF86265}" presName="level3hierChild" presStyleCnt="0"/>
      <dgm:spPr/>
    </dgm:pt>
    <dgm:pt modelId="{F215B9F6-FC42-4390-89FA-F10CB76826A8}" type="pres">
      <dgm:prSet presAssocID="{F102F3A9-9848-4C00-B764-8A8B059AB494}" presName="conn2-1" presStyleLbl="parChTrans1D3" presStyleIdx="1" presStyleCnt="4"/>
      <dgm:spPr/>
    </dgm:pt>
    <dgm:pt modelId="{159D3F7C-28C1-4614-895E-CF49842B44E2}" type="pres">
      <dgm:prSet presAssocID="{F102F3A9-9848-4C00-B764-8A8B059AB494}" presName="connTx" presStyleLbl="parChTrans1D3" presStyleIdx="1" presStyleCnt="4"/>
      <dgm:spPr/>
    </dgm:pt>
    <dgm:pt modelId="{F4856855-62EC-4E8E-8FD5-B20D2D649A09}" type="pres">
      <dgm:prSet presAssocID="{58165873-21DC-41B4-93E3-9B6A74E82CB3}" presName="root2" presStyleCnt="0"/>
      <dgm:spPr/>
    </dgm:pt>
    <dgm:pt modelId="{063CF208-C806-4687-AE0A-4B0A39C6D4CA}" type="pres">
      <dgm:prSet presAssocID="{58165873-21DC-41B4-93E3-9B6A74E82CB3}" presName="LevelTwoTextNode" presStyleLbl="node3" presStyleIdx="1" presStyleCnt="4" custLinFactNeighborX="0">
        <dgm:presLayoutVars>
          <dgm:chPref val="3"/>
        </dgm:presLayoutVars>
      </dgm:prSet>
      <dgm:spPr/>
    </dgm:pt>
    <dgm:pt modelId="{A71A9DE2-95A4-47CA-8635-E1F53730AF38}" type="pres">
      <dgm:prSet presAssocID="{58165873-21DC-41B4-93E3-9B6A74E82CB3}" presName="level3hierChild" presStyleCnt="0"/>
      <dgm:spPr/>
    </dgm:pt>
    <dgm:pt modelId="{B7AE76E8-0CD9-4AA7-A15E-821F70B1C41F}" type="pres">
      <dgm:prSet presAssocID="{CDB6BCF6-B408-4A2B-A32A-79E86AEE5B78}" presName="conn2-1" presStyleLbl="parChTrans1D2" presStyleIdx="1" presStyleCnt="2"/>
      <dgm:spPr/>
    </dgm:pt>
    <dgm:pt modelId="{C849153A-6B62-43F7-847F-659EAC20AB14}" type="pres">
      <dgm:prSet presAssocID="{CDB6BCF6-B408-4A2B-A32A-79E86AEE5B78}" presName="connTx" presStyleLbl="parChTrans1D2" presStyleIdx="1" presStyleCnt="2"/>
      <dgm:spPr/>
    </dgm:pt>
    <dgm:pt modelId="{D3D83386-783A-4810-9BBD-925467A32FDC}" type="pres">
      <dgm:prSet presAssocID="{0C508E8B-D7CC-46F8-953B-64104633CC7C}" presName="root2" presStyleCnt="0"/>
      <dgm:spPr/>
    </dgm:pt>
    <dgm:pt modelId="{031BF4C5-43B8-4B76-BA8D-36A3D1D76878}" type="pres">
      <dgm:prSet presAssocID="{0C508E8B-D7CC-46F8-953B-64104633CC7C}" presName="LevelTwoTextNode" presStyleLbl="node2" presStyleIdx="1" presStyleCnt="2">
        <dgm:presLayoutVars>
          <dgm:chPref val="3"/>
        </dgm:presLayoutVars>
      </dgm:prSet>
      <dgm:spPr/>
    </dgm:pt>
    <dgm:pt modelId="{AA3F2F38-E09D-402B-AA9B-DCBE613326EC}" type="pres">
      <dgm:prSet presAssocID="{0C508E8B-D7CC-46F8-953B-64104633CC7C}" presName="level3hierChild" presStyleCnt="0"/>
      <dgm:spPr/>
    </dgm:pt>
    <dgm:pt modelId="{D1AFB554-75DD-4CB0-BEAE-9B68E2FDCBD0}" type="pres">
      <dgm:prSet presAssocID="{157ED77F-9DFD-40DB-A93F-96F72AC07082}" presName="conn2-1" presStyleLbl="parChTrans1D3" presStyleIdx="2" presStyleCnt="4"/>
      <dgm:spPr/>
    </dgm:pt>
    <dgm:pt modelId="{20F99DBD-0949-4811-9A45-88BEB9D69994}" type="pres">
      <dgm:prSet presAssocID="{157ED77F-9DFD-40DB-A93F-96F72AC07082}" presName="connTx" presStyleLbl="parChTrans1D3" presStyleIdx="2" presStyleCnt="4"/>
      <dgm:spPr/>
    </dgm:pt>
    <dgm:pt modelId="{2E340351-624B-4FD1-B34B-B9FCEC8AB554}" type="pres">
      <dgm:prSet presAssocID="{2F01F376-C0B3-436D-B430-44CD6BFD56A2}" presName="root2" presStyleCnt="0"/>
      <dgm:spPr/>
    </dgm:pt>
    <dgm:pt modelId="{883C3AF7-E066-4C00-B7B2-E006D42A5AA6}" type="pres">
      <dgm:prSet presAssocID="{2F01F376-C0B3-436D-B430-44CD6BFD56A2}" presName="LevelTwoTextNode" presStyleLbl="node3" presStyleIdx="2" presStyleCnt="4">
        <dgm:presLayoutVars>
          <dgm:chPref val="3"/>
        </dgm:presLayoutVars>
      </dgm:prSet>
      <dgm:spPr/>
    </dgm:pt>
    <dgm:pt modelId="{FE18D8BC-8EAF-466F-A1D9-1C7757768E13}" type="pres">
      <dgm:prSet presAssocID="{2F01F376-C0B3-436D-B430-44CD6BFD56A2}" presName="level3hierChild" presStyleCnt="0"/>
      <dgm:spPr/>
    </dgm:pt>
    <dgm:pt modelId="{19C881B5-E77D-45C7-B4FE-8A36A97A0BD8}" type="pres">
      <dgm:prSet presAssocID="{4C0D2662-83C9-40CB-A0C5-115B43BD2BF7}" presName="conn2-1" presStyleLbl="parChTrans1D3" presStyleIdx="3" presStyleCnt="4"/>
      <dgm:spPr/>
    </dgm:pt>
    <dgm:pt modelId="{0FD406C9-0A06-4867-BAF4-B15EF955894F}" type="pres">
      <dgm:prSet presAssocID="{4C0D2662-83C9-40CB-A0C5-115B43BD2BF7}" presName="connTx" presStyleLbl="parChTrans1D3" presStyleIdx="3" presStyleCnt="4"/>
      <dgm:spPr/>
    </dgm:pt>
    <dgm:pt modelId="{4035C822-2C36-4B15-8C74-922EB68001E5}" type="pres">
      <dgm:prSet presAssocID="{231D2E43-BA62-4DD7-BA31-0CC5C3EB6060}" presName="root2" presStyleCnt="0"/>
      <dgm:spPr/>
    </dgm:pt>
    <dgm:pt modelId="{43FFB700-6DC2-421A-96D4-1BB29BE500A0}" type="pres">
      <dgm:prSet presAssocID="{231D2E43-BA62-4DD7-BA31-0CC5C3EB6060}" presName="LevelTwoTextNode" presStyleLbl="node3" presStyleIdx="3" presStyleCnt="4">
        <dgm:presLayoutVars>
          <dgm:chPref val="3"/>
        </dgm:presLayoutVars>
      </dgm:prSet>
      <dgm:spPr/>
    </dgm:pt>
    <dgm:pt modelId="{DA7A453A-03C7-44BB-8269-BFCB5BB59311}" type="pres">
      <dgm:prSet presAssocID="{231D2E43-BA62-4DD7-BA31-0CC5C3EB6060}" presName="level3hierChild" presStyleCnt="0"/>
      <dgm:spPr/>
    </dgm:pt>
  </dgm:ptLst>
  <dgm:cxnLst>
    <dgm:cxn modelId="{E399F01C-AB19-4B0E-8D3E-3CD82CD27C7B}" srcId="{0C508E8B-D7CC-46F8-953B-64104633CC7C}" destId="{231D2E43-BA62-4DD7-BA31-0CC5C3EB6060}" srcOrd="1" destOrd="0" parTransId="{4C0D2662-83C9-40CB-A0C5-115B43BD2BF7}" sibTransId="{41464EF2-A25B-4D52-A8C5-CC5018CA54B8}"/>
    <dgm:cxn modelId="{456A9E2C-4324-434D-8E62-FBE4CCCA778A}" type="presOf" srcId="{157ED77F-9DFD-40DB-A93F-96F72AC07082}" destId="{20F99DBD-0949-4811-9A45-88BEB9D69994}" srcOrd="1" destOrd="0" presId="urn:microsoft.com/office/officeart/2005/8/layout/hierarchy2"/>
    <dgm:cxn modelId="{DB1AD136-1F92-4F73-8A72-2183E1BCE5D3}" type="presOf" srcId="{CDB6BCF6-B408-4A2B-A32A-79E86AEE5B78}" destId="{B7AE76E8-0CD9-4AA7-A15E-821F70B1C41F}" srcOrd="0" destOrd="0" presId="urn:microsoft.com/office/officeart/2005/8/layout/hierarchy2"/>
    <dgm:cxn modelId="{E41B4A5B-C221-4274-9F82-6A5C5612CDA0}" type="presOf" srcId="{5798ECBB-1B17-4F3D-AEB3-080D8EF86265}" destId="{C029CF6C-3CEA-4AC0-AEDE-6AF1B53D5E20}" srcOrd="0" destOrd="0" presId="urn:microsoft.com/office/officeart/2005/8/layout/hierarchy2"/>
    <dgm:cxn modelId="{8E63AF5F-F5B3-4525-9BE2-D7F566101D68}" type="presOf" srcId="{2540B6E9-C1FF-43E0-899C-11A4BE858C27}" destId="{32CA200B-223A-45F5-B7D3-D225B2F9AF01}" srcOrd="0" destOrd="0" presId="urn:microsoft.com/office/officeart/2005/8/layout/hierarchy2"/>
    <dgm:cxn modelId="{469A3541-581B-47CB-8F6D-612995484CA8}" srcId="{8075BCF9-6FA2-4673-B459-C693C8DA5D35}" destId="{5798ECBB-1B17-4F3D-AEB3-080D8EF86265}" srcOrd="0" destOrd="0" parTransId="{18E56F1E-488F-4476-88F8-A8C7076496BB}" sibTransId="{13D0F0CF-0120-4EE5-B78F-206E5A4E14F4}"/>
    <dgm:cxn modelId="{28785245-9C6E-4591-A639-BFFE4AA7A430}" type="presOf" srcId="{231D2E43-BA62-4DD7-BA31-0CC5C3EB6060}" destId="{43FFB700-6DC2-421A-96D4-1BB29BE500A0}" srcOrd="0" destOrd="0" presId="urn:microsoft.com/office/officeart/2005/8/layout/hierarchy2"/>
    <dgm:cxn modelId="{1C3E1D46-624A-4BF7-96CF-726D821B8134}" type="presOf" srcId="{A6CF6305-AA15-4337-BDD3-4A6A2ECCC30B}" destId="{8EDFB9E1-FFD0-494C-A4BD-747913973489}" srcOrd="1" destOrd="0" presId="urn:microsoft.com/office/officeart/2005/8/layout/hierarchy2"/>
    <dgm:cxn modelId="{ADCC4669-99C5-4DA5-A1B2-24557E98D9B8}" srcId="{D101DA26-7440-438C-AD2A-150EFDC7C025}" destId="{2540B6E9-C1FF-43E0-899C-11A4BE858C27}" srcOrd="0" destOrd="0" parTransId="{F32D76B0-56D4-4A75-A435-6EC0D01C0056}" sibTransId="{53EC034F-38EF-4F3C-AE14-992D37A9A96A}"/>
    <dgm:cxn modelId="{FF7B674A-8AA6-4941-B76F-D0307091D5A6}" type="presOf" srcId="{157ED77F-9DFD-40DB-A93F-96F72AC07082}" destId="{D1AFB554-75DD-4CB0-BEAE-9B68E2FDCBD0}" srcOrd="0" destOrd="0" presId="urn:microsoft.com/office/officeart/2005/8/layout/hierarchy2"/>
    <dgm:cxn modelId="{C499816D-F894-4444-9D76-C9B2554306CD}" type="presOf" srcId="{CDB6BCF6-B408-4A2B-A32A-79E86AEE5B78}" destId="{C849153A-6B62-43F7-847F-659EAC20AB14}" srcOrd="1" destOrd="0" presId="urn:microsoft.com/office/officeart/2005/8/layout/hierarchy2"/>
    <dgm:cxn modelId="{512D1C6F-DB63-40AA-8B93-2F679AD19EE3}" srcId="{8075BCF9-6FA2-4673-B459-C693C8DA5D35}" destId="{58165873-21DC-41B4-93E3-9B6A74E82CB3}" srcOrd="1" destOrd="0" parTransId="{F102F3A9-9848-4C00-B764-8A8B059AB494}" sibTransId="{A9822904-854D-4EA5-8134-C252D14E4454}"/>
    <dgm:cxn modelId="{365E2B50-6747-431A-8D25-1A4B5F82A4E4}" srcId="{2540B6E9-C1FF-43E0-899C-11A4BE858C27}" destId="{0C508E8B-D7CC-46F8-953B-64104633CC7C}" srcOrd="1" destOrd="0" parTransId="{CDB6BCF6-B408-4A2B-A32A-79E86AEE5B78}" sibTransId="{B2A38DF6-1295-48AF-B1EE-E2D524C74A9D}"/>
    <dgm:cxn modelId="{1821A451-2AF4-47DF-B85D-29186AB7F212}" type="presOf" srcId="{58165873-21DC-41B4-93E3-9B6A74E82CB3}" destId="{063CF208-C806-4687-AE0A-4B0A39C6D4CA}" srcOrd="0" destOrd="0" presId="urn:microsoft.com/office/officeart/2005/8/layout/hierarchy2"/>
    <dgm:cxn modelId="{CDB68A5A-E407-457E-AE04-00A939789266}" type="presOf" srcId="{D101DA26-7440-438C-AD2A-150EFDC7C025}" destId="{F6E9B811-1324-4925-92B2-E133CEA8926F}" srcOrd="0" destOrd="0" presId="urn:microsoft.com/office/officeart/2005/8/layout/hierarchy2"/>
    <dgm:cxn modelId="{D461DF5A-F101-4D28-8942-7D7CF4151150}" type="presOf" srcId="{0C508E8B-D7CC-46F8-953B-64104633CC7C}" destId="{031BF4C5-43B8-4B76-BA8D-36A3D1D76878}" srcOrd="0" destOrd="0" presId="urn:microsoft.com/office/officeart/2005/8/layout/hierarchy2"/>
    <dgm:cxn modelId="{E6792F84-1D2D-4CA5-953F-311D9F819E75}" type="presOf" srcId="{2F01F376-C0B3-436D-B430-44CD6BFD56A2}" destId="{883C3AF7-E066-4C00-B7B2-E006D42A5AA6}" srcOrd="0" destOrd="0" presId="urn:microsoft.com/office/officeart/2005/8/layout/hierarchy2"/>
    <dgm:cxn modelId="{0D074D90-FF81-455A-8906-07BAA58BF0F6}" type="presOf" srcId="{18E56F1E-488F-4476-88F8-A8C7076496BB}" destId="{A8E1709D-84DE-4A35-AE35-D35BA94939F1}" srcOrd="1" destOrd="0" presId="urn:microsoft.com/office/officeart/2005/8/layout/hierarchy2"/>
    <dgm:cxn modelId="{009A159B-6930-45B1-B5F5-15E0655FE374}" type="presOf" srcId="{4C0D2662-83C9-40CB-A0C5-115B43BD2BF7}" destId="{19C881B5-E77D-45C7-B4FE-8A36A97A0BD8}" srcOrd="0" destOrd="0" presId="urn:microsoft.com/office/officeart/2005/8/layout/hierarchy2"/>
    <dgm:cxn modelId="{2BE3069D-A8E6-46F9-8CD1-C3F0B991E7C4}" type="presOf" srcId="{8075BCF9-6FA2-4673-B459-C693C8DA5D35}" destId="{0FEBBC04-B16C-4D97-ACEA-557895C455F7}" srcOrd="0" destOrd="0" presId="urn:microsoft.com/office/officeart/2005/8/layout/hierarchy2"/>
    <dgm:cxn modelId="{E2D14CC2-51AB-4660-B12C-58BBD2FFDD0C}" srcId="{0C508E8B-D7CC-46F8-953B-64104633CC7C}" destId="{2F01F376-C0B3-436D-B430-44CD6BFD56A2}" srcOrd="0" destOrd="0" parTransId="{157ED77F-9DFD-40DB-A93F-96F72AC07082}" sibTransId="{04148A76-9E9E-415F-8F64-23E6D883D282}"/>
    <dgm:cxn modelId="{618CF2CA-BBE8-4211-ACFB-3D70E333A6A0}" type="presOf" srcId="{F102F3A9-9848-4C00-B764-8A8B059AB494}" destId="{F215B9F6-FC42-4390-89FA-F10CB76826A8}" srcOrd="0" destOrd="0" presId="urn:microsoft.com/office/officeart/2005/8/layout/hierarchy2"/>
    <dgm:cxn modelId="{F6E004CF-6BBD-4D41-A1D4-E83FC86250CB}" type="presOf" srcId="{4C0D2662-83C9-40CB-A0C5-115B43BD2BF7}" destId="{0FD406C9-0A06-4867-BAF4-B15EF955894F}" srcOrd="1" destOrd="0" presId="urn:microsoft.com/office/officeart/2005/8/layout/hierarchy2"/>
    <dgm:cxn modelId="{9E0C43D1-C1D9-46DA-918C-C75B64EB6E94}" type="presOf" srcId="{A6CF6305-AA15-4337-BDD3-4A6A2ECCC30B}" destId="{C131D71C-9BBD-4803-B8FF-ADCB368CC49B}" srcOrd="0" destOrd="0" presId="urn:microsoft.com/office/officeart/2005/8/layout/hierarchy2"/>
    <dgm:cxn modelId="{E76FCBE3-8E31-42F8-9031-06D5642552AE}" type="presOf" srcId="{18E56F1E-488F-4476-88F8-A8C7076496BB}" destId="{B1C5D883-F84A-4271-8272-3D9DBAB45CFC}" srcOrd="0" destOrd="0" presId="urn:microsoft.com/office/officeart/2005/8/layout/hierarchy2"/>
    <dgm:cxn modelId="{E39C00E4-6C7E-4710-9648-A5AE1EC949F0}" srcId="{2540B6E9-C1FF-43E0-899C-11A4BE858C27}" destId="{8075BCF9-6FA2-4673-B459-C693C8DA5D35}" srcOrd="0" destOrd="0" parTransId="{A6CF6305-AA15-4337-BDD3-4A6A2ECCC30B}" sibTransId="{8281155A-8D56-4AA8-885D-20D186F030ED}"/>
    <dgm:cxn modelId="{4C6DB2FF-A5C8-4928-92DC-343930173091}" type="presOf" srcId="{F102F3A9-9848-4C00-B764-8A8B059AB494}" destId="{159D3F7C-28C1-4614-895E-CF49842B44E2}" srcOrd="1" destOrd="0" presId="urn:microsoft.com/office/officeart/2005/8/layout/hierarchy2"/>
    <dgm:cxn modelId="{F7F6AD8C-11DE-4D3E-81E2-DA336AD8235E}" type="presParOf" srcId="{F6E9B811-1324-4925-92B2-E133CEA8926F}" destId="{B774BFED-3A11-4E3C-A25B-2570AB9F5F75}" srcOrd="0" destOrd="0" presId="urn:microsoft.com/office/officeart/2005/8/layout/hierarchy2"/>
    <dgm:cxn modelId="{9EAF2F0D-3774-46FA-86E4-12333C23ED5F}" type="presParOf" srcId="{B774BFED-3A11-4E3C-A25B-2570AB9F5F75}" destId="{32CA200B-223A-45F5-B7D3-D225B2F9AF01}" srcOrd="0" destOrd="0" presId="urn:microsoft.com/office/officeart/2005/8/layout/hierarchy2"/>
    <dgm:cxn modelId="{8C70F6A0-BC29-45BA-9358-C93D9707E668}" type="presParOf" srcId="{B774BFED-3A11-4E3C-A25B-2570AB9F5F75}" destId="{79A55D19-A53A-4C8F-BB5D-08741CDDC961}" srcOrd="1" destOrd="0" presId="urn:microsoft.com/office/officeart/2005/8/layout/hierarchy2"/>
    <dgm:cxn modelId="{931F0F9F-E0BE-4095-B51D-67ABA6DEFB68}" type="presParOf" srcId="{79A55D19-A53A-4C8F-BB5D-08741CDDC961}" destId="{C131D71C-9BBD-4803-B8FF-ADCB368CC49B}" srcOrd="0" destOrd="0" presId="urn:microsoft.com/office/officeart/2005/8/layout/hierarchy2"/>
    <dgm:cxn modelId="{09A8D28B-3525-409B-91AB-216217FEBB1D}" type="presParOf" srcId="{C131D71C-9BBD-4803-B8FF-ADCB368CC49B}" destId="{8EDFB9E1-FFD0-494C-A4BD-747913973489}" srcOrd="0" destOrd="0" presId="urn:microsoft.com/office/officeart/2005/8/layout/hierarchy2"/>
    <dgm:cxn modelId="{4166803C-F633-49ED-9466-8971B1FDB2ED}" type="presParOf" srcId="{79A55D19-A53A-4C8F-BB5D-08741CDDC961}" destId="{7D116C70-3219-4F78-AFC9-02CBFD9A9CFF}" srcOrd="1" destOrd="0" presId="urn:microsoft.com/office/officeart/2005/8/layout/hierarchy2"/>
    <dgm:cxn modelId="{9C2DE588-68E1-49BF-8476-B920DE1C953E}" type="presParOf" srcId="{7D116C70-3219-4F78-AFC9-02CBFD9A9CFF}" destId="{0FEBBC04-B16C-4D97-ACEA-557895C455F7}" srcOrd="0" destOrd="0" presId="urn:microsoft.com/office/officeart/2005/8/layout/hierarchy2"/>
    <dgm:cxn modelId="{BB9835D3-027B-4CF9-B334-A333A787AE16}" type="presParOf" srcId="{7D116C70-3219-4F78-AFC9-02CBFD9A9CFF}" destId="{043430BF-519A-4C6C-B262-7DB86873E757}" srcOrd="1" destOrd="0" presId="urn:microsoft.com/office/officeart/2005/8/layout/hierarchy2"/>
    <dgm:cxn modelId="{6987E015-C49F-4ABE-AB52-205764BA31D1}" type="presParOf" srcId="{043430BF-519A-4C6C-B262-7DB86873E757}" destId="{B1C5D883-F84A-4271-8272-3D9DBAB45CFC}" srcOrd="0" destOrd="0" presId="urn:microsoft.com/office/officeart/2005/8/layout/hierarchy2"/>
    <dgm:cxn modelId="{56CAD460-0D45-436B-BF3B-9126F03F04FB}" type="presParOf" srcId="{B1C5D883-F84A-4271-8272-3D9DBAB45CFC}" destId="{A8E1709D-84DE-4A35-AE35-D35BA94939F1}" srcOrd="0" destOrd="0" presId="urn:microsoft.com/office/officeart/2005/8/layout/hierarchy2"/>
    <dgm:cxn modelId="{8B4C16D6-782C-4932-AEE8-7DE2AEFB506F}" type="presParOf" srcId="{043430BF-519A-4C6C-B262-7DB86873E757}" destId="{A45D5596-309D-41DC-A9DD-E57B735464F9}" srcOrd="1" destOrd="0" presId="urn:microsoft.com/office/officeart/2005/8/layout/hierarchy2"/>
    <dgm:cxn modelId="{12F6CBC9-6F04-4826-BFA3-05A6E9F2C2F7}" type="presParOf" srcId="{A45D5596-309D-41DC-A9DD-E57B735464F9}" destId="{C029CF6C-3CEA-4AC0-AEDE-6AF1B53D5E20}" srcOrd="0" destOrd="0" presId="urn:microsoft.com/office/officeart/2005/8/layout/hierarchy2"/>
    <dgm:cxn modelId="{3A3218B4-A193-4CC3-8EB4-1292EA04A7A8}" type="presParOf" srcId="{A45D5596-309D-41DC-A9DD-E57B735464F9}" destId="{D04D4362-5465-43CE-865F-FC47ADF5A4F1}" srcOrd="1" destOrd="0" presId="urn:microsoft.com/office/officeart/2005/8/layout/hierarchy2"/>
    <dgm:cxn modelId="{41CF8AE0-ADE9-426F-9C5C-358CE752877D}" type="presParOf" srcId="{043430BF-519A-4C6C-B262-7DB86873E757}" destId="{F215B9F6-FC42-4390-89FA-F10CB76826A8}" srcOrd="2" destOrd="0" presId="urn:microsoft.com/office/officeart/2005/8/layout/hierarchy2"/>
    <dgm:cxn modelId="{D7C9931E-0CD3-477B-B1F6-38E62F232FC8}" type="presParOf" srcId="{F215B9F6-FC42-4390-89FA-F10CB76826A8}" destId="{159D3F7C-28C1-4614-895E-CF49842B44E2}" srcOrd="0" destOrd="0" presId="urn:microsoft.com/office/officeart/2005/8/layout/hierarchy2"/>
    <dgm:cxn modelId="{AB4A75F0-99DB-4BA0-9D4D-20CDAC0AC071}" type="presParOf" srcId="{043430BF-519A-4C6C-B262-7DB86873E757}" destId="{F4856855-62EC-4E8E-8FD5-B20D2D649A09}" srcOrd="3" destOrd="0" presId="urn:microsoft.com/office/officeart/2005/8/layout/hierarchy2"/>
    <dgm:cxn modelId="{5D670AB9-AE86-4BB8-948D-49B116B2E5FE}" type="presParOf" srcId="{F4856855-62EC-4E8E-8FD5-B20D2D649A09}" destId="{063CF208-C806-4687-AE0A-4B0A39C6D4CA}" srcOrd="0" destOrd="0" presId="urn:microsoft.com/office/officeart/2005/8/layout/hierarchy2"/>
    <dgm:cxn modelId="{CB271860-54B3-42CE-BDEC-8675720371F4}" type="presParOf" srcId="{F4856855-62EC-4E8E-8FD5-B20D2D649A09}" destId="{A71A9DE2-95A4-47CA-8635-E1F53730AF38}" srcOrd="1" destOrd="0" presId="urn:microsoft.com/office/officeart/2005/8/layout/hierarchy2"/>
    <dgm:cxn modelId="{21821B40-68C7-4341-8B96-75FE237EF3B3}" type="presParOf" srcId="{79A55D19-A53A-4C8F-BB5D-08741CDDC961}" destId="{B7AE76E8-0CD9-4AA7-A15E-821F70B1C41F}" srcOrd="2" destOrd="0" presId="urn:microsoft.com/office/officeart/2005/8/layout/hierarchy2"/>
    <dgm:cxn modelId="{6A26FE68-75C4-4482-A2BC-AD3016FABAF5}" type="presParOf" srcId="{B7AE76E8-0CD9-4AA7-A15E-821F70B1C41F}" destId="{C849153A-6B62-43F7-847F-659EAC20AB14}" srcOrd="0" destOrd="0" presId="urn:microsoft.com/office/officeart/2005/8/layout/hierarchy2"/>
    <dgm:cxn modelId="{9ADA83A5-66B6-4DE4-BFCB-6684B54BD065}" type="presParOf" srcId="{79A55D19-A53A-4C8F-BB5D-08741CDDC961}" destId="{D3D83386-783A-4810-9BBD-925467A32FDC}" srcOrd="3" destOrd="0" presId="urn:microsoft.com/office/officeart/2005/8/layout/hierarchy2"/>
    <dgm:cxn modelId="{E0E46E08-A8CA-4EF0-BE8B-BE267937728B}" type="presParOf" srcId="{D3D83386-783A-4810-9BBD-925467A32FDC}" destId="{031BF4C5-43B8-4B76-BA8D-36A3D1D76878}" srcOrd="0" destOrd="0" presId="urn:microsoft.com/office/officeart/2005/8/layout/hierarchy2"/>
    <dgm:cxn modelId="{57FEBCAA-BC00-4B81-93AA-0978829B5C7C}" type="presParOf" srcId="{D3D83386-783A-4810-9BBD-925467A32FDC}" destId="{AA3F2F38-E09D-402B-AA9B-DCBE613326EC}" srcOrd="1" destOrd="0" presId="urn:microsoft.com/office/officeart/2005/8/layout/hierarchy2"/>
    <dgm:cxn modelId="{7E87883E-DC30-44A3-82AD-A4F455368C92}" type="presParOf" srcId="{AA3F2F38-E09D-402B-AA9B-DCBE613326EC}" destId="{D1AFB554-75DD-4CB0-BEAE-9B68E2FDCBD0}" srcOrd="0" destOrd="0" presId="urn:microsoft.com/office/officeart/2005/8/layout/hierarchy2"/>
    <dgm:cxn modelId="{28E74358-5B59-4B2F-A1BE-ECE87FB663EF}" type="presParOf" srcId="{D1AFB554-75DD-4CB0-BEAE-9B68E2FDCBD0}" destId="{20F99DBD-0949-4811-9A45-88BEB9D69994}" srcOrd="0" destOrd="0" presId="urn:microsoft.com/office/officeart/2005/8/layout/hierarchy2"/>
    <dgm:cxn modelId="{3E94A693-06AC-4C82-A100-E12DE3B1F17B}" type="presParOf" srcId="{AA3F2F38-E09D-402B-AA9B-DCBE613326EC}" destId="{2E340351-624B-4FD1-B34B-B9FCEC8AB554}" srcOrd="1" destOrd="0" presId="urn:microsoft.com/office/officeart/2005/8/layout/hierarchy2"/>
    <dgm:cxn modelId="{51B3B44C-7829-4CB1-8CC8-3EF3E232374E}" type="presParOf" srcId="{2E340351-624B-4FD1-B34B-B9FCEC8AB554}" destId="{883C3AF7-E066-4C00-B7B2-E006D42A5AA6}" srcOrd="0" destOrd="0" presId="urn:microsoft.com/office/officeart/2005/8/layout/hierarchy2"/>
    <dgm:cxn modelId="{B8B85FBC-03CE-4F50-BDF8-327F02F209F7}" type="presParOf" srcId="{2E340351-624B-4FD1-B34B-B9FCEC8AB554}" destId="{FE18D8BC-8EAF-466F-A1D9-1C7757768E13}" srcOrd="1" destOrd="0" presId="urn:microsoft.com/office/officeart/2005/8/layout/hierarchy2"/>
    <dgm:cxn modelId="{33027A0E-E64E-4D41-A84A-FB13A34D57D9}" type="presParOf" srcId="{AA3F2F38-E09D-402B-AA9B-DCBE613326EC}" destId="{19C881B5-E77D-45C7-B4FE-8A36A97A0BD8}" srcOrd="2" destOrd="0" presId="urn:microsoft.com/office/officeart/2005/8/layout/hierarchy2"/>
    <dgm:cxn modelId="{461BD2A4-8B40-4810-9BE7-0957C9F68028}" type="presParOf" srcId="{19C881B5-E77D-45C7-B4FE-8A36A97A0BD8}" destId="{0FD406C9-0A06-4867-BAF4-B15EF955894F}" srcOrd="0" destOrd="0" presId="urn:microsoft.com/office/officeart/2005/8/layout/hierarchy2"/>
    <dgm:cxn modelId="{B81C5490-2DCB-445A-8DDA-7836647ED058}" type="presParOf" srcId="{AA3F2F38-E09D-402B-AA9B-DCBE613326EC}" destId="{4035C822-2C36-4B15-8C74-922EB68001E5}" srcOrd="3" destOrd="0" presId="urn:microsoft.com/office/officeart/2005/8/layout/hierarchy2"/>
    <dgm:cxn modelId="{B9531DDD-2F26-4AEF-BAC7-5BEC26A6D462}" type="presParOf" srcId="{4035C822-2C36-4B15-8C74-922EB68001E5}" destId="{43FFB700-6DC2-421A-96D4-1BB29BE500A0}" srcOrd="0" destOrd="0" presId="urn:microsoft.com/office/officeart/2005/8/layout/hierarchy2"/>
    <dgm:cxn modelId="{D091C5F7-0FCA-4F37-B20A-2D2977B6F50B}" type="presParOf" srcId="{4035C822-2C36-4B15-8C74-922EB68001E5}" destId="{DA7A453A-03C7-44BB-8269-BFCB5BB593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E33C7B-F819-4EE1-AEFC-E165233D915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8087067-AAD8-4051-B1FC-2BE0B875E586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dirty="0"/>
            <a:t>Bivariate</a:t>
          </a:r>
        </a:p>
      </dgm:t>
    </dgm:pt>
    <dgm:pt modelId="{C01704B9-ED81-4582-A864-9CD232E30DF2}" type="parTrans" cxnId="{E9CD5D48-31B1-421B-A005-5533404B350C}">
      <dgm:prSet/>
      <dgm:spPr/>
      <dgm:t>
        <a:bodyPr/>
        <a:lstStyle/>
        <a:p>
          <a:endParaRPr lang="en-CA"/>
        </a:p>
      </dgm:t>
    </dgm:pt>
    <dgm:pt modelId="{CCEAC8F4-4F2F-44D4-9058-CE751AB9271B}" type="sibTrans" cxnId="{E9CD5D48-31B1-421B-A005-5533404B350C}">
      <dgm:prSet/>
      <dgm:spPr/>
      <dgm:t>
        <a:bodyPr/>
        <a:lstStyle/>
        <a:p>
          <a:endParaRPr lang="en-CA"/>
        </a:p>
      </dgm:t>
    </dgm:pt>
    <dgm:pt modelId="{937D40DE-B8C2-4DB1-8BCC-56460B94A93B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/>
            <a:t>Numeric</a:t>
          </a:r>
        </a:p>
      </dgm:t>
    </dgm:pt>
    <dgm:pt modelId="{15910A0E-2735-4C0D-9588-6DB33C5E06F8}" type="parTrans" cxnId="{E792DBCF-4544-4972-8200-865E714D54CE}">
      <dgm:prSet/>
      <dgm:spPr/>
      <dgm:t>
        <a:bodyPr/>
        <a:lstStyle/>
        <a:p>
          <a:endParaRPr lang="en-CA"/>
        </a:p>
      </dgm:t>
    </dgm:pt>
    <dgm:pt modelId="{47B31B64-21B8-4482-B767-DCE0E144CC2C}" type="sibTrans" cxnId="{E792DBCF-4544-4972-8200-865E714D54CE}">
      <dgm:prSet/>
      <dgm:spPr/>
      <dgm:t>
        <a:bodyPr/>
        <a:lstStyle/>
        <a:p>
          <a:endParaRPr lang="en-CA"/>
        </a:p>
      </dgm:t>
    </dgm:pt>
    <dgm:pt modelId="{6E8A2209-9F32-4368-8842-1E2D241A990B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/>
            <a:t>Numeric</a:t>
          </a:r>
        </a:p>
      </dgm:t>
    </dgm:pt>
    <dgm:pt modelId="{D9337D51-EEA2-4EDA-AE54-91CB8F821A4C}" type="parTrans" cxnId="{D9B1235E-EC82-48A4-8267-F431BAC3994A}">
      <dgm:prSet/>
      <dgm:spPr/>
      <dgm:t>
        <a:bodyPr/>
        <a:lstStyle/>
        <a:p>
          <a:endParaRPr lang="en-CA"/>
        </a:p>
      </dgm:t>
    </dgm:pt>
    <dgm:pt modelId="{9EE84170-C944-4DC8-83DA-F7A90F2B0EFA}" type="sibTrans" cxnId="{D9B1235E-EC82-48A4-8267-F431BAC3994A}">
      <dgm:prSet/>
      <dgm:spPr/>
      <dgm:t>
        <a:bodyPr/>
        <a:lstStyle/>
        <a:p>
          <a:endParaRPr lang="en-CA"/>
        </a:p>
      </dgm:t>
    </dgm:pt>
    <dgm:pt modelId="{5292BFE7-30AD-43FE-86B6-285361E5F4C8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/>
            <a:t>Categorical</a:t>
          </a:r>
        </a:p>
      </dgm:t>
    </dgm:pt>
    <dgm:pt modelId="{EA841F94-52E7-4224-BFF4-63DA7B45840D}" type="parTrans" cxnId="{A8DC1668-F739-46C0-9D9C-4003E064A428}">
      <dgm:prSet/>
      <dgm:spPr/>
      <dgm:t>
        <a:bodyPr/>
        <a:lstStyle/>
        <a:p>
          <a:endParaRPr lang="en-CA"/>
        </a:p>
      </dgm:t>
    </dgm:pt>
    <dgm:pt modelId="{194F934E-1B45-4B51-A40A-4B16543BA878}" type="sibTrans" cxnId="{A8DC1668-F739-46C0-9D9C-4003E064A428}">
      <dgm:prSet/>
      <dgm:spPr/>
      <dgm:t>
        <a:bodyPr/>
        <a:lstStyle/>
        <a:p>
          <a:endParaRPr lang="en-CA"/>
        </a:p>
      </dgm:t>
    </dgm:pt>
    <dgm:pt modelId="{022FD4AB-FA49-4BB4-887C-57BE65A6C8D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1800" dirty="0"/>
            <a:t>Correlation</a:t>
          </a:r>
        </a:p>
      </dgm:t>
    </dgm:pt>
    <dgm:pt modelId="{20FA7547-289D-405E-B77A-77ACB10724DA}" type="parTrans" cxnId="{86B1DADE-E47E-4AA8-ABC0-6E7615395915}">
      <dgm:prSet/>
      <dgm:spPr/>
      <dgm:t>
        <a:bodyPr/>
        <a:lstStyle/>
        <a:p>
          <a:endParaRPr lang="en-CA"/>
        </a:p>
      </dgm:t>
    </dgm:pt>
    <dgm:pt modelId="{06B3968C-207D-44CA-9823-873F1FF86772}" type="sibTrans" cxnId="{86B1DADE-E47E-4AA8-ABC0-6E7615395915}">
      <dgm:prSet/>
      <dgm:spPr/>
      <dgm:t>
        <a:bodyPr/>
        <a:lstStyle/>
        <a:p>
          <a:endParaRPr lang="en-CA"/>
        </a:p>
      </dgm:t>
    </dgm:pt>
    <dgm:pt modelId="{06E2DA98-544D-48AD-9CF8-CD695295A3A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1800" dirty="0">
              <a:solidFill>
                <a:schemeClr val="bg1">
                  <a:lumMod val="50000"/>
                </a:schemeClr>
              </a:solidFill>
            </a:rPr>
            <a:t>Scatter Plot</a:t>
          </a:r>
        </a:p>
      </dgm:t>
    </dgm:pt>
    <dgm:pt modelId="{78AA7A74-E9C2-4ADD-A5D5-A51817FB347D}" type="parTrans" cxnId="{275B86BC-396A-4915-9360-6CE40EF77B26}">
      <dgm:prSet/>
      <dgm:spPr/>
      <dgm:t>
        <a:bodyPr/>
        <a:lstStyle/>
        <a:p>
          <a:endParaRPr lang="en-CA"/>
        </a:p>
      </dgm:t>
    </dgm:pt>
    <dgm:pt modelId="{1A8E3245-5E39-4B5D-9BF2-3012E8D465C4}" type="sibTrans" cxnId="{275B86BC-396A-4915-9360-6CE40EF77B26}">
      <dgm:prSet/>
      <dgm:spPr/>
      <dgm:t>
        <a:bodyPr/>
        <a:lstStyle/>
        <a:p>
          <a:endParaRPr lang="en-CA"/>
        </a:p>
      </dgm:t>
    </dgm:pt>
    <dgm:pt modelId="{5CC90D94-3C66-4E5C-9A33-F28B20338C35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/>
            <a:t>Numeric</a:t>
          </a:r>
        </a:p>
      </dgm:t>
    </dgm:pt>
    <dgm:pt modelId="{8461D587-D5AD-4353-8216-DFFCEE8A71A6}" type="parTrans" cxnId="{CB56A6C3-498F-48FD-A5C5-BE284AFF01B9}">
      <dgm:prSet/>
      <dgm:spPr/>
      <dgm:t>
        <a:bodyPr/>
        <a:lstStyle/>
        <a:p>
          <a:endParaRPr lang="en-CA"/>
        </a:p>
      </dgm:t>
    </dgm:pt>
    <dgm:pt modelId="{BE7E7892-54D9-4335-8EBA-D1036365E38D}" type="sibTrans" cxnId="{CB56A6C3-498F-48FD-A5C5-BE284AFF01B9}">
      <dgm:prSet/>
      <dgm:spPr/>
      <dgm:t>
        <a:bodyPr/>
        <a:lstStyle/>
        <a:p>
          <a:endParaRPr lang="en-CA"/>
        </a:p>
      </dgm:t>
    </dgm:pt>
    <dgm:pt modelId="{B5F2E640-E8AA-47A2-ADDF-AE1140E584A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/>
            <a:t>Categorical</a:t>
          </a:r>
        </a:p>
      </dgm:t>
    </dgm:pt>
    <dgm:pt modelId="{0F637BE1-648F-4011-96A6-588F7B735A57}" type="parTrans" cxnId="{95067EF8-3E0B-4E65-9F92-44F758F4A3F1}">
      <dgm:prSet/>
      <dgm:spPr/>
      <dgm:t>
        <a:bodyPr/>
        <a:lstStyle/>
        <a:p>
          <a:endParaRPr lang="en-CA"/>
        </a:p>
      </dgm:t>
    </dgm:pt>
    <dgm:pt modelId="{A54868FF-5C57-44EC-B041-D1D3EA693EAF}" type="sibTrans" cxnId="{95067EF8-3E0B-4E65-9F92-44F758F4A3F1}">
      <dgm:prSet/>
      <dgm:spPr/>
      <dgm:t>
        <a:bodyPr/>
        <a:lstStyle/>
        <a:p>
          <a:endParaRPr lang="en-CA"/>
        </a:p>
      </dgm:t>
    </dgm:pt>
    <dgm:pt modelId="{E6B3CB17-CEDB-4334-8DA5-4146EE069EFA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1800" dirty="0"/>
            <a:t>z-test, t-test, ANOVA</a:t>
          </a:r>
        </a:p>
      </dgm:t>
    </dgm:pt>
    <dgm:pt modelId="{FDF90907-BE53-4ED3-BC84-C129F1D39F7C}" type="parTrans" cxnId="{EA348B7B-F052-4A40-BBE1-A0E277CDA2DE}">
      <dgm:prSet/>
      <dgm:spPr/>
      <dgm:t>
        <a:bodyPr/>
        <a:lstStyle/>
        <a:p>
          <a:endParaRPr lang="en-CA"/>
        </a:p>
      </dgm:t>
    </dgm:pt>
    <dgm:pt modelId="{69B15BB4-C21F-4621-B8A2-1EBC6100F7C6}" type="sibTrans" cxnId="{EA348B7B-F052-4A40-BBE1-A0E277CDA2DE}">
      <dgm:prSet/>
      <dgm:spPr/>
      <dgm:t>
        <a:bodyPr/>
        <a:lstStyle/>
        <a:p>
          <a:endParaRPr lang="en-CA"/>
        </a:p>
      </dgm:t>
    </dgm:pt>
    <dgm:pt modelId="{DC5F0B9C-ED8C-4327-A739-635DA73A226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1800" dirty="0">
              <a:solidFill>
                <a:schemeClr val="bg1">
                  <a:lumMod val="50000"/>
                </a:schemeClr>
              </a:solidFill>
            </a:rPr>
            <a:t>Combination Chart</a:t>
          </a:r>
        </a:p>
      </dgm:t>
    </dgm:pt>
    <dgm:pt modelId="{F234D0D6-70F5-4866-A51D-4FC41092FF3C}" type="parTrans" cxnId="{05E22D4C-89FA-45C2-B21C-201E6B1BB627}">
      <dgm:prSet/>
      <dgm:spPr/>
      <dgm:t>
        <a:bodyPr/>
        <a:lstStyle/>
        <a:p>
          <a:endParaRPr lang="en-CA"/>
        </a:p>
      </dgm:t>
    </dgm:pt>
    <dgm:pt modelId="{F7AD5D88-5665-44F0-95CD-4CD5A1EDEDE9}" type="sibTrans" cxnId="{05E22D4C-89FA-45C2-B21C-201E6B1BB627}">
      <dgm:prSet/>
      <dgm:spPr/>
      <dgm:t>
        <a:bodyPr/>
        <a:lstStyle/>
        <a:p>
          <a:endParaRPr lang="en-CA"/>
        </a:p>
      </dgm:t>
    </dgm:pt>
    <dgm:pt modelId="{17E75996-FD78-4B11-94AD-C7A4263972C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sz="1800" dirty="0"/>
            <a:t>Chi2 test</a:t>
          </a:r>
        </a:p>
      </dgm:t>
    </dgm:pt>
    <dgm:pt modelId="{48C20FB2-83C9-468A-AC99-E4E57DD714BD}" type="parTrans" cxnId="{6CFB9F73-B5B8-4DE5-8A3B-6FBCE30FC22D}">
      <dgm:prSet/>
      <dgm:spPr/>
      <dgm:t>
        <a:bodyPr/>
        <a:lstStyle/>
        <a:p>
          <a:endParaRPr lang="en-CA"/>
        </a:p>
      </dgm:t>
    </dgm:pt>
    <dgm:pt modelId="{157F9BED-8F19-4EB9-BFC4-DFE52399330A}" type="sibTrans" cxnId="{6CFB9F73-B5B8-4DE5-8A3B-6FBCE30FC22D}">
      <dgm:prSet/>
      <dgm:spPr/>
      <dgm:t>
        <a:bodyPr/>
        <a:lstStyle/>
        <a:p>
          <a:endParaRPr lang="en-CA"/>
        </a:p>
      </dgm:t>
    </dgm:pt>
    <dgm:pt modelId="{F82C4A70-C393-4B47-927D-E68F2FD5F0B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sz="1800" dirty="0">
              <a:solidFill>
                <a:schemeClr val="bg1">
                  <a:lumMod val="50000"/>
                </a:schemeClr>
              </a:solidFill>
            </a:rPr>
            <a:t>Combination Chart</a:t>
          </a:r>
        </a:p>
      </dgm:t>
    </dgm:pt>
    <dgm:pt modelId="{BA0364B0-B968-4F52-B9BB-4D67D7EF7380}" type="parTrans" cxnId="{F0A93BD5-0598-491E-83B1-F100691986B4}">
      <dgm:prSet/>
      <dgm:spPr/>
      <dgm:t>
        <a:bodyPr/>
        <a:lstStyle/>
        <a:p>
          <a:endParaRPr lang="en-CA"/>
        </a:p>
      </dgm:t>
    </dgm:pt>
    <dgm:pt modelId="{E1E522FE-665A-43FC-A94C-FD4ADF9EF8F0}" type="sibTrans" cxnId="{F0A93BD5-0598-491E-83B1-F100691986B4}">
      <dgm:prSet/>
      <dgm:spPr/>
      <dgm:t>
        <a:bodyPr/>
        <a:lstStyle/>
        <a:p>
          <a:endParaRPr lang="en-CA"/>
        </a:p>
      </dgm:t>
    </dgm:pt>
    <dgm:pt modelId="{FB27B7F0-1DC1-4FE8-858F-B702BB607C10}" type="pres">
      <dgm:prSet presAssocID="{82E33C7B-F819-4EE1-AEFC-E165233D91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081737-050D-4B90-A28F-E819D32A7803}" type="pres">
      <dgm:prSet presAssocID="{82E33C7B-F819-4EE1-AEFC-E165233D915C}" presName="hierFlow" presStyleCnt="0"/>
      <dgm:spPr/>
    </dgm:pt>
    <dgm:pt modelId="{CFEFFDF3-45AA-4031-83CF-24AB982039F6}" type="pres">
      <dgm:prSet presAssocID="{82E33C7B-F819-4EE1-AEFC-E165233D91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1ECF44-5AF0-4C3D-B07B-9E604046CC3F}" type="pres">
      <dgm:prSet presAssocID="{58087067-AAD8-4051-B1FC-2BE0B875E586}" presName="Name17" presStyleCnt="0"/>
      <dgm:spPr/>
    </dgm:pt>
    <dgm:pt modelId="{171A45A6-5CF7-4D66-B4D0-4524C94DC25D}" type="pres">
      <dgm:prSet presAssocID="{58087067-AAD8-4051-B1FC-2BE0B875E586}" presName="level1Shape" presStyleLbl="node0" presStyleIdx="0" presStyleCnt="1">
        <dgm:presLayoutVars>
          <dgm:chPref val="3"/>
        </dgm:presLayoutVars>
      </dgm:prSet>
      <dgm:spPr/>
    </dgm:pt>
    <dgm:pt modelId="{325759E4-CA59-4020-B2E9-7D1F2EDC2E42}" type="pres">
      <dgm:prSet presAssocID="{58087067-AAD8-4051-B1FC-2BE0B875E586}" presName="hierChild2" presStyleCnt="0"/>
      <dgm:spPr/>
    </dgm:pt>
    <dgm:pt modelId="{DCF3DED5-5078-4BAE-BB38-4863C19096D0}" type="pres">
      <dgm:prSet presAssocID="{15910A0E-2735-4C0D-9588-6DB33C5E06F8}" presName="Name25" presStyleLbl="parChTrans1D2" presStyleIdx="0" presStyleCnt="2"/>
      <dgm:spPr/>
    </dgm:pt>
    <dgm:pt modelId="{3335D744-3D27-4DA7-B6C2-AF9DF60D1117}" type="pres">
      <dgm:prSet presAssocID="{15910A0E-2735-4C0D-9588-6DB33C5E06F8}" presName="connTx" presStyleLbl="parChTrans1D2" presStyleIdx="0" presStyleCnt="2"/>
      <dgm:spPr/>
    </dgm:pt>
    <dgm:pt modelId="{55155396-869A-4A44-8442-0448D2BA3AF2}" type="pres">
      <dgm:prSet presAssocID="{937D40DE-B8C2-4DB1-8BCC-56460B94A93B}" presName="Name30" presStyleCnt="0"/>
      <dgm:spPr/>
    </dgm:pt>
    <dgm:pt modelId="{64248189-44C1-404F-AB64-34E72A9E4DAE}" type="pres">
      <dgm:prSet presAssocID="{937D40DE-B8C2-4DB1-8BCC-56460B94A93B}" presName="level2Shape" presStyleLbl="node2" presStyleIdx="0" presStyleCnt="2"/>
      <dgm:spPr/>
    </dgm:pt>
    <dgm:pt modelId="{D5454058-9BCF-4E2F-B2F2-4AAFE9E3575E}" type="pres">
      <dgm:prSet presAssocID="{937D40DE-B8C2-4DB1-8BCC-56460B94A93B}" presName="hierChild3" presStyleCnt="0"/>
      <dgm:spPr/>
    </dgm:pt>
    <dgm:pt modelId="{93798BB7-DE7C-4C1D-BC1D-64072AB6101B}" type="pres">
      <dgm:prSet presAssocID="{D9337D51-EEA2-4EDA-AE54-91CB8F821A4C}" presName="Name25" presStyleLbl="parChTrans1D3" presStyleIdx="0" presStyleCnt="3"/>
      <dgm:spPr/>
    </dgm:pt>
    <dgm:pt modelId="{A080E997-0A14-4EDA-A4AE-705546AFE5FF}" type="pres">
      <dgm:prSet presAssocID="{D9337D51-EEA2-4EDA-AE54-91CB8F821A4C}" presName="connTx" presStyleLbl="parChTrans1D3" presStyleIdx="0" presStyleCnt="3"/>
      <dgm:spPr/>
    </dgm:pt>
    <dgm:pt modelId="{47A4B9DB-D9B9-476F-BB52-E8E5224A853B}" type="pres">
      <dgm:prSet presAssocID="{6E8A2209-9F32-4368-8842-1E2D241A990B}" presName="Name30" presStyleCnt="0"/>
      <dgm:spPr/>
    </dgm:pt>
    <dgm:pt modelId="{5A5E7331-BFF3-4D0A-9D22-F400E68C4F86}" type="pres">
      <dgm:prSet presAssocID="{6E8A2209-9F32-4368-8842-1E2D241A990B}" presName="level2Shape" presStyleLbl="node3" presStyleIdx="0" presStyleCnt="3"/>
      <dgm:spPr/>
    </dgm:pt>
    <dgm:pt modelId="{B63939AC-B138-4875-A11A-BA7662BF014D}" type="pres">
      <dgm:prSet presAssocID="{6E8A2209-9F32-4368-8842-1E2D241A990B}" presName="hierChild3" presStyleCnt="0"/>
      <dgm:spPr/>
    </dgm:pt>
    <dgm:pt modelId="{D06357A7-7545-43BB-B8EA-0F94DBF57B01}" type="pres">
      <dgm:prSet presAssocID="{20FA7547-289D-405E-B77A-77ACB10724DA}" presName="Name25" presStyleLbl="parChTrans1D4" presStyleIdx="0" presStyleCnt="6"/>
      <dgm:spPr/>
    </dgm:pt>
    <dgm:pt modelId="{8C8157AD-5AC0-4858-95C8-2758A9F75908}" type="pres">
      <dgm:prSet presAssocID="{20FA7547-289D-405E-B77A-77ACB10724DA}" presName="connTx" presStyleLbl="parChTrans1D4" presStyleIdx="0" presStyleCnt="6"/>
      <dgm:spPr/>
    </dgm:pt>
    <dgm:pt modelId="{7E1AABAC-D58D-46A6-9BD8-9B8008271472}" type="pres">
      <dgm:prSet presAssocID="{022FD4AB-FA49-4BB4-887C-57BE65A6C8D3}" presName="Name30" presStyleCnt="0"/>
      <dgm:spPr/>
    </dgm:pt>
    <dgm:pt modelId="{AD7A1435-15CD-4F26-B904-8AE2E5AE14FB}" type="pres">
      <dgm:prSet presAssocID="{022FD4AB-FA49-4BB4-887C-57BE65A6C8D3}" presName="level2Shape" presStyleLbl="node4" presStyleIdx="0" presStyleCnt="6"/>
      <dgm:spPr/>
    </dgm:pt>
    <dgm:pt modelId="{BE8919EB-2390-49B2-A8AC-EF47C00B39C0}" type="pres">
      <dgm:prSet presAssocID="{022FD4AB-FA49-4BB4-887C-57BE65A6C8D3}" presName="hierChild3" presStyleCnt="0"/>
      <dgm:spPr/>
    </dgm:pt>
    <dgm:pt modelId="{F138E1DD-A1CB-47B0-8258-324006F9F590}" type="pres">
      <dgm:prSet presAssocID="{78AA7A74-E9C2-4ADD-A5D5-A51817FB347D}" presName="Name25" presStyleLbl="parChTrans1D4" presStyleIdx="1" presStyleCnt="6"/>
      <dgm:spPr/>
    </dgm:pt>
    <dgm:pt modelId="{C35EFA0E-4F75-4697-B05A-49B35E3E9BE7}" type="pres">
      <dgm:prSet presAssocID="{78AA7A74-E9C2-4ADD-A5D5-A51817FB347D}" presName="connTx" presStyleLbl="parChTrans1D4" presStyleIdx="1" presStyleCnt="6"/>
      <dgm:spPr/>
    </dgm:pt>
    <dgm:pt modelId="{D4DC2B42-6EC0-40CA-8AAB-0EFDC75D0170}" type="pres">
      <dgm:prSet presAssocID="{06E2DA98-544D-48AD-9CF8-CD695295A3AC}" presName="Name30" presStyleCnt="0"/>
      <dgm:spPr/>
    </dgm:pt>
    <dgm:pt modelId="{F4A66058-6BAE-46DD-9C97-618844489C89}" type="pres">
      <dgm:prSet presAssocID="{06E2DA98-544D-48AD-9CF8-CD695295A3AC}" presName="level2Shape" presStyleLbl="node4" presStyleIdx="1" presStyleCnt="6"/>
      <dgm:spPr/>
    </dgm:pt>
    <dgm:pt modelId="{758B5366-3EAF-4888-BE80-3CF5A7E136D6}" type="pres">
      <dgm:prSet presAssocID="{06E2DA98-544D-48AD-9CF8-CD695295A3AC}" presName="hierChild3" presStyleCnt="0"/>
      <dgm:spPr/>
    </dgm:pt>
    <dgm:pt modelId="{363B87A4-94B8-40FE-A03E-0540B691ACB4}" type="pres">
      <dgm:prSet presAssocID="{EA841F94-52E7-4224-BFF4-63DA7B45840D}" presName="Name25" presStyleLbl="parChTrans1D2" presStyleIdx="1" presStyleCnt="2"/>
      <dgm:spPr/>
    </dgm:pt>
    <dgm:pt modelId="{DFD5CD83-6DD3-4A55-9F92-F638E431C460}" type="pres">
      <dgm:prSet presAssocID="{EA841F94-52E7-4224-BFF4-63DA7B45840D}" presName="connTx" presStyleLbl="parChTrans1D2" presStyleIdx="1" presStyleCnt="2"/>
      <dgm:spPr/>
    </dgm:pt>
    <dgm:pt modelId="{F1B119E8-37A8-430E-A010-057931110365}" type="pres">
      <dgm:prSet presAssocID="{5292BFE7-30AD-43FE-86B6-285361E5F4C8}" presName="Name30" presStyleCnt="0"/>
      <dgm:spPr/>
    </dgm:pt>
    <dgm:pt modelId="{DA69A9E4-F225-4513-81A4-27F6AE1B8EA3}" type="pres">
      <dgm:prSet presAssocID="{5292BFE7-30AD-43FE-86B6-285361E5F4C8}" presName="level2Shape" presStyleLbl="node2" presStyleIdx="1" presStyleCnt="2"/>
      <dgm:spPr/>
    </dgm:pt>
    <dgm:pt modelId="{7D5409BB-0A5F-4EBB-BF4E-A5F7F7C2695B}" type="pres">
      <dgm:prSet presAssocID="{5292BFE7-30AD-43FE-86B6-285361E5F4C8}" presName="hierChild3" presStyleCnt="0"/>
      <dgm:spPr/>
    </dgm:pt>
    <dgm:pt modelId="{9ADF71E6-5BB7-4632-B59B-658329707C4C}" type="pres">
      <dgm:prSet presAssocID="{8461D587-D5AD-4353-8216-DFFCEE8A71A6}" presName="Name25" presStyleLbl="parChTrans1D3" presStyleIdx="1" presStyleCnt="3"/>
      <dgm:spPr/>
    </dgm:pt>
    <dgm:pt modelId="{A70A3FE1-D4C8-4932-B450-173EC1BACAF0}" type="pres">
      <dgm:prSet presAssocID="{8461D587-D5AD-4353-8216-DFFCEE8A71A6}" presName="connTx" presStyleLbl="parChTrans1D3" presStyleIdx="1" presStyleCnt="3"/>
      <dgm:spPr/>
    </dgm:pt>
    <dgm:pt modelId="{B4EE0FA4-13FF-459C-A725-5F6F29AEB292}" type="pres">
      <dgm:prSet presAssocID="{5CC90D94-3C66-4E5C-9A33-F28B20338C35}" presName="Name30" presStyleCnt="0"/>
      <dgm:spPr/>
    </dgm:pt>
    <dgm:pt modelId="{B553B5F7-E646-4C9D-A6E1-5114464166BD}" type="pres">
      <dgm:prSet presAssocID="{5CC90D94-3C66-4E5C-9A33-F28B20338C35}" presName="level2Shape" presStyleLbl="node3" presStyleIdx="1" presStyleCnt="3"/>
      <dgm:spPr/>
    </dgm:pt>
    <dgm:pt modelId="{D23F1847-16CC-48FE-BC69-BA9A4C9FFEBC}" type="pres">
      <dgm:prSet presAssocID="{5CC90D94-3C66-4E5C-9A33-F28B20338C35}" presName="hierChild3" presStyleCnt="0"/>
      <dgm:spPr/>
    </dgm:pt>
    <dgm:pt modelId="{650C85C1-8375-44E2-A5E8-E921CAC37AA4}" type="pres">
      <dgm:prSet presAssocID="{FDF90907-BE53-4ED3-BC84-C129F1D39F7C}" presName="Name25" presStyleLbl="parChTrans1D4" presStyleIdx="2" presStyleCnt="6"/>
      <dgm:spPr/>
    </dgm:pt>
    <dgm:pt modelId="{C1C28907-7C97-456C-9BEC-8B5FFD92479B}" type="pres">
      <dgm:prSet presAssocID="{FDF90907-BE53-4ED3-BC84-C129F1D39F7C}" presName="connTx" presStyleLbl="parChTrans1D4" presStyleIdx="2" presStyleCnt="6"/>
      <dgm:spPr/>
    </dgm:pt>
    <dgm:pt modelId="{6E60ED20-DFE8-447C-84DB-CAC51F381D7F}" type="pres">
      <dgm:prSet presAssocID="{E6B3CB17-CEDB-4334-8DA5-4146EE069EFA}" presName="Name30" presStyleCnt="0"/>
      <dgm:spPr/>
    </dgm:pt>
    <dgm:pt modelId="{58D23BFE-822A-4640-9F45-6209E8FB6F58}" type="pres">
      <dgm:prSet presAssocID="{E6B3CB17-CEDB-4334-8DA5-4146EE069EFA}" presName="level2Shape" presStyleLbl="node4" presStyleIdx="2" presStyleCnt="6"/>
      <dgm:spPr/>
    </dgm:pt>
    <dgm:pt modelId="{79DB7F29-84DB-4CB6-803F-0362D542DB34}" type="pres">
      <dgm:prSet presAssocID="{E6B3CB17-CEDB-4334-8DA5-4146EE069EFA}" presName="hierChild3" presStyleCnt="0"/>
      <dgm:spPr/>
    </dgm:pt>
    <dgm:pt modelId="{B653425F-C3B3-4ADD-873C-3AFB4251140A}" type="pres">
      <dgm:prSet presAssocID="{F234D0D6-70F5-4866-A51D-4FC41092FF3C}" presName="Name25" presStyleLbl="parChTrans1D4" presStyleIdx="3" presStyleCnt="6"/>
      <dgm:spPr/>
    </dgm:pt>
    <dgm:pt modelId="{BF9A207F-340B-4FC3-9208-14B51B1BC6E3}" type="pres">
      <dgm:prSet presAssocID="{F234D0D6-70F5-4866-A51D-4FC41092FF3C}" presName="connTx" presStyleLbl="parChTrans1D4" presStyleIdx="3" presStyleCnt="6"/>
      <dgm:spPr/>
    </dgm:pt>
    <dgm:pt modelId="{C8E64378-5C04-4E9F-80EE-B0378140C746}" type="pres">
      <dgm:prSet presAssocID="{DC5F0B9C-ED8C-4327-A739-635DA73A2266}" presName="Name30" presStyleCnt="0"/>
      <dgm:spPr/>
    </dgm:pt>
    <dgm:pt modelId="{FD8C0E68-18E5-4C10-869C-430DF3415C9D}" type="pres">
      <dgm:prSet presAssocID="{DC5F0B9C-ED8C-4327-A739-635DA73A2266}" presName="level2Shape" presStyleLbl="node4" presStyleIdx="3" presStyleCnt="6"/>
      <dgm:spPr/>
    </dgm:pt>
    <dgm:pt modelId="{36B7C4EA-2314-4E6C-93C5-46CB1BF92FA8}" type="pres">
      <dgm:prSet presAssocID="{DC5F0B9C-ED8C-4327-A739-635DA73A2266}" presName="hierChild3" presStyleCnt="0"/>
      <dgm:spPr/>
    </dgm:pt>
    <dgm:pt modelId="{39C54A42-54E5-4FE3-9484-0ABA6857C6EA}" type="pres">
      <dgm:prSet presAssocID="{0F637BE1-648F-4011-96A6-588F7B735A57}" presName="Name25" presStyleLbl="parChTrans1D3" presStyleIdx="2" presStyleCnt="3"/>
      <dgm:spPr/>
    </dgm:pt>
    <dgm:pt modelId="{7FD8E5B8-9086-445E-995B-391F86063072}" type="pres">
      <dgm:prSet presAssocID="{0F637BE1-648F-4011-96A6-588F7B735A57}" presName="connTx" presStyleLbl="parChTrans1D3" presStyleIdx="2" presStyleCnt="3"/>
      <dgm:spPr/>
    </dgm:pt>
    <dgm:pt modelId="{967397F9-1DBC-4550-A71E-3FBD27B25D8A}" type="pres">
      <dgm:prSet presAssocID="{B5F2E640-E8AA-47A2-ADDF-AE1140E584AA}" presName="Name30" presStyleCnt="0"/>
      <dgm:spPr/>
    </dgm:pt>
    <dgm:pt modelId="{21B715BA-9E58-462C-8682-5987D433A487}" type="pres">
      <dgm:prSet presAssocID="{B5F2E640-E8AA-47A2-ADDF-AE1140E584AA}" presName="level2Shape" presStyleLbl="node3" presStyleIdx="2" presStyleCnt="3"/>
      <dgm:spPr/>
    </dgm:pt>
    <dgm:pt modelId="{31EED128-1F02-4A37-8E23-5C91D7DD3849}" type="pres">
      <dgm:prSet presAssocID="{B5F2E640-E8AA-47A2-ADDF-AE1140E584AA}" presName="hierChild3" presStyleCnt="0"/>
      <dgm:spPr/>
    </dgm:pt>
    <dgm:pt modelId="{6D3EB9D7-C5E1-46C8-BCAD-2DDB9D686E84}" type="pres">
      <dgm:prSet presAssocID="{48C20FB2-83C9-468A-AC99-E4E57DD714BD}" presName="Name25" presStyleLbl="parChTrans1D4" presStyleIdx="4" presStyleCnt="6"/>
      <dgm:spPr/>
    </dgm:pt>
    <dgm:pt modelId="{3F4F221E-F0C0-49F4-AD7B-DE33FE0716A4}" type="pres">
      <dgm:prSet presAssocID="{48C20FB2-83C9-468A-AC99-E4E57DD714BD}" presName="connTx" presStyleLbl="parChTrans1D4" presStyleIdx="4" presStyleCnt="6"/>
      <dgm:spPr/>
    </dgm:pt>
    <dgm:pt modelId="{4BE80CEA-AE1D-4088-AB52-8FB62C3C35CD}" type="pres">
      <dgm:prSet presAssocID="{17E75996-FD78-4B11-94AD-C7A4263972C3}" presName="Name30" presStyleCnt="0"/>
      <dgm:spPr/>
    </dgm:pt>
    <dgm:pt modelId="{F4D52673-502A-49FE-8E9E-71463D35DA38}" type="pres">
      <dgm:prSet presAssocID="{17E75996-FD78-4B11-94AD-C7A4263972C3}" presName="level2Shape" presStyleLbl="node4" presStyleIdx="4" presStyleCnt="6"/>
      <dgm:spPr/>
    </dgm:pt>
    <dgm:pt modelId="{89A7591C-862F-46C9-9F50-973706F31D2F}" type="pres">
      <dgm:prSet presAssocID="{17E75996-FD78-4B11-94AD-C7A4263972C3}" presName="hierChild3" presStyleCnt="0"/>
      <dgm:spPr/>
    </dgm:pt>
    <dgm:pt modelId="{9D64F834-13C1-4D41-B63A-F83DBF900F78}" type="pres">
      <dgm:prSet presAssocID="{BA0364B0-B968-4F52-B9BB-4D67D7EF7380}" presName="Name25" presStyleLbl="parChTrans1D4" presStyleIdx="5" presStyleCnt="6"/>
      <dgm:spPr/>
    </dgm:pt>
    <dgm:pt modelId="{9B834F2D-E2B0-4886-BB6D-1D73427AB9F3}" type="pres">
      <dgm:prSet presAssocID="{BA0364B0-B968-4F52-B9BB-4D67D7EF7380}" presName="connTx" presStyleLbl="parChTrans1D4" presStyleIdx="5" presStyleCnt="6"/>
      <dgm:spPr/>
    </dgm:pt>
    <dgm:pt modelId="{F4912F25-F24E-4C09-A59B-E5DFCC3ED37F}" type="pres">
      <dgm:prSet presAssocID="{F82C4A70-C393-4B47-927D-E68F2FD5F0BC}" presName="Name30" presStyleCnt="0"/>
      <dgm:spPr/>
    </dgm:pt>
    <dgm:pt modelId="{C8107529-8AD7-441F-BF6F-CB8FDF8F2607}" type="pres">
      <dgm:prSet presAssocID="{F82C4A70-C393-4B47-927D-E68F2FD5F0BC}" presName="level2Shape" presStyleLbl="node4" presStyleIdx="5" presStyleCnt="6"/>
      <dgm:spPr/>
    </dgm:pt>
    <dgm:pt modelId="{F309D4A2-FFCB-4718-A630-D4DA5D766FA2}" type="pres">
      <dgm:prSet presAssocID="{F82C4A70-C393-4B47-927D-E68F2FD5F0BC}" presName="hierChild3" presStyleCnt="0"/>
      <dgm:spPr/>
    </dgm:pt>
    <dgm:pt modelId="{FBC9B999-D56C-43F1-A138-D680B6FDA469}" type="pres">
      <dgm:prSet presAssocID="{82E33C7B-F819-4EE1-AEFC-E165233D915C}" presName="bgShapesFlow" presStyleCnt="0"/>
      <dgm:spPr/>
    </dgm:pt>
  </dgm:ptLst>
  <dgm:cxnLst>
    <dgm:cxn modelId="{B7CA0805-9E13-4A07-B91B-DD8BEC510CAF}" type="presOf" srcId="{48C20FB2-83C9-468A-AC99-E4E57DD714BD}" destId="{3F4F221E-F0C0-49F4-AD7B-DE33FE0716A4}" srcOrd="1" destOrd="0" presId="urn:microsoft.com/office/officeart/2005/8/layout/hierarchy5"/>
    <dgm:cxn modelId="{3D0C560B-59ED-4B81-81A1-B61136ACC867}" type="presOf" srcId="{F234D0D6-70F5-4866-A51D-4FC41092FF3C}" destId="{BF9A207F-340B-4FC3-9208-14B51B1BC6E3}" srcOrd="1" destOrd="0" presId="urn:microsoft.com/office/officeart/2005/8/layout/hierarchy5"/>
    <dgm:cxn modelId="{9F04F71A-E660-4F2A-9A45-7CF751AB9737}" type="presOf" srcId="{DC5F0B9C-ED8C-4327-A739-635DA73A2266}" destId="{FD8C0E68-18E5-4C10-869C-430DF3415C9D}" srcOrd="0" destOrd="0" presId="urn:microsoft.com/office/officeart/2005/8/layout/hierarchy5"/>
    <dgm:cxn modelId="{FBA2AC22-46AD-40D0-BC9B-420684C37DBD}" type="presOf" srcId="{15910A0E-2735-4C0D-9588-6DB33C5E06F8}" destId="{3335D744-3D27-4DA7-B6C2-AF9DF60D1117}" srcOrd="1" destOrd="0" presId="urn:microsoft.com/office/officeart/2005/8/layout/hierarchy5"/>
    <dgm:cxn modelId="{F76A1E26-013E-472A-A245-3A5B556E3F79}" type="presOf" srcId="{EA841F94-52E7-4224-BFF4-63DA7B45840D}" destId="{DFD5CD83-6DD3-4A55-9F92-F638E431C460}" srcOrd="1" destOrd="0" presId="urn:microsoft.com/office/officeart/2005/8/layout/hierarchy5"/>
    <dgm:cxn modelId="{62B78528-F3AF-4E9C-BBF0-72E34341D8D6}" type="presOf" srcId="{48C20FB2-83C9-468A-AC99-E4E57DD714BD}" destId="{6D3EB9D7-C5E1-46C8-BCAD-2DDB9D686E84}" srcOrd="0" destOrd="0" presId="urn:microsoft.com/office/officeart/2005/8/layout/hierarchy5"/>
    <dgm:cxn modelId="{CA908C39-2C76-480A-8667-B6B7F1D3D646}" type="presOf" srcId="{8461D587-D5AD-4353-8216-DFFCEE8A71A6}" destId="{9ADF71E6-5BB7-4632-B59B-658329707C4C}" srcOrd="0" destOrd="0" presId="urn:microsoft.com/office/officeart/2005/8/layout/hierarchy5"/>
    <dgm:cxn modelId="{D9B1235E-EC82-48A4-8267-F431BAC3994A}" srcId="{937D40DE-B8C2-4DB1-8BCC-56460B94A93B}" destId="{6E8A2209-9F32-4368-8842-1E2D241A990B}" srcOrd="0" destOrd="0" parTransId="{D9337D51-EEA2-4EDA-AE54-91CB8F821A4C}" sibTransId="{9EE84170-C944-4DC8-83DA-F7A90F2B0EFA}"/>
    <dgm:cxn modelId="{53BC3264-7AE8-4C81-9A73-0C2476A21D01}" type="presOf" srcId="{15910A0E-2735-4C0D-9588-6DB33C5E06F8}" destId="{DCF3DED5-5078-4BAE-BB38-4863C19096D0}" srcOrd="0" destOrd="0" presId="urn:microsoft.com/office/officeart/2005/8/layout/hierarchy5"/>
    <dgm:cxn modelId="{FF515C67-784B-47D4-87A2-2D70BBE81A9D}" type="presOf" srcId="{D9337D51-EEA2-4EDA-AE54-91CB8F821A4C}" destId="{93798BB7-DE7C-4C1D-BC1D-64072AB6101B}" srcOrd="0" destOrd="0" presId="urn:microsoft.com/office/officeart/2005/8/layout/hierarchy5"/>
    <dgm:cxn modelId="{037DE167-C9EB-454C-ABE2-C56106A8CC0B}" type="presOf" srcId="{FDF90907-BE53-4ED3-BC84-C129F1D39F7C}" destId="{C1C28907-7C97-456C-9BEC-8B5FFD92479B}" srcOrd="1" destOrd="0" presId="urn:microsoft.com/office/officeart/2005/8/layout/hierarchy5"/>
    <dgm:cxn modelId="{A8DC1668-F739-46C0-9D9C-4003E064A428}" srcId="{58087067-AAD8-4051-B1FC-2BE0B875E586}" destId="{5292BFE7-30AD-43FE-86B6-285361E5F4C8}" srcOrd="1" destOrd="0" parTransId="{EA841F94-52E7-4224-BFF4-63DA7B45840D}" sibTransId="{194F934E-1B45-4B51-A40A-4B16543BA878}"/>
    <dgm:cxn modelId="{E9CD5D48-31B1-421B-A005-5533404B350C}" srcId="{82E33C7B-F819-4EE1-AEFC-E165233D915C}" destId="{58087067-AAD8-4051-B1FC-2BE0B875E586}" srcOrd="0" destOrd="0" parTransId="{C01704B9-ED81-4582-A864-9CD232E30DF2}" sibTransId="{CCEAC8F4-4F2F-44D4-9058-CE751AB9271B}"/>
    <dgm:cxn modelId="{05E22D4C-89FA-45C2-B21C-201E6B1BB627}" srcId="{5CC90D94-3C66-4E5C-9A33-F28B20338C35}" destId="{DC5F0B9C-ED8C-4327-A739-635DA73A2266}" srcOrd="1" destOrd="0" parTransId="{F234D0D6-70F5-4866-A51D-4FC41092FF3C}" sibTransId="{F7AD5D88-5665-44F0-95CD-4CD5A1EDEDE9}"/>
    <dgm:cxn modelId="{866E826E-C3AC-48B2-950A-D0284B28ADD4}" type="presOf" srcId="{EA841F94-52E7-4224-BFF4-63DA7B45840D}" destId="{363B87A4-94B8-40FE-A03E-0540B691ACB4}" srcOrd="0" destOrd="0" presId="urn:microsoft.com/office/officeart/2005/8/layout/hierarchy5"/>
    <dgm:cxn modelId="{8896DA6F-75AF-45E9-AF33-041AF199B061}" type="presOf" srcId="{E6B3CB17-CEDB-4334-8DA5-4146EE069EFA}" destId="{58D23BFE-822A-4640-9F45-6209E8FB6F58}" srcOrd="0" destOrd="0" presId="urn:microsoft.com/office/officeart/2005/8/layout/hierarchy5"/>
    <dgm:cxn modelId="{2D974551-0DA6-4E52-92B3-1FF624F5C19C}" type="presOf" srcId="{78AA7A74-E9C2-4ADD-A5D5-A51817FB347D}" destId="{F138E1DD-A1CB-47B0-8258-324006F9F590}" srcOrd="0" destOrd="0" presId="urn:microsoft.com/office/officeart/2005/8/layout/hierarchy5"/>
    <dgm:cxn modelId="{6CFB9F73-B5B8-4DE5-8A3B-6FBCE30FC22D}" srcId="{B5F2E640-E8AA-47A2-ADDF-AE1140E584AA}" destId="{17E75996-FD78-4B11-94AD-C7A4263972C3}" srcOrd="0" destOrd="0" parTransId="{48C20FB2-83C9-468A-AC99-E4E57DD714BD}" sibTransId="{157F9BED-8F19-4EB9-BFC4-DFE52399330A}"/>
    <dgm:cxn modelId="{FC79DA75-21F2-45D6-9766-1799994D304C}" type="presOf" srcId="{6E8A2209-9F32-4368-8842-1E2D241A990B}" destId="{5A5E7331-BFF3-4D0A-9D22-F400E68C4F86}" srcOrd="0" destOrd="0" presId="urn:microsoft.com/office/officeart/2005/8/layout/hierarchy5"/>
    <dgm:cxn modelId="{12AAB956-A83A-4A39-A4DC-85FE7819E7DF}" type="presOf" srcId="{F234D0D6-70F5-4866-A51D-4FC41092FF3C}" destId="{B653425F-C3B3-4ADD-873C-3AFB4251140A}" srcOrd="0" destOrd="0" presId="urn:microsoft.com/office/officeart/2005/8/layout/hierarchy5"/>
    <dgm:cxn modelId="{9671D577-7405-4BBF-A3F4-6CC2A6085FBA}" type="presOf" srcId="{B5F2E640-E8AA-47A2-ADDF-AE1140E584AA}" destId="{21B715BA-9E58-462C-8682-5987D433A487}" srcOrd="0" destOrd="0" presId="urn:microsoft.com/office/officeart/2005/8/layout/hierarchy5"/>
    <dgm:cxn modelId="{EA348B7B-F052-4A40-BBE1-A0E277CDA2DE}" srcId="{5CC90D94-3C66-4E5C-9A33-F28B20338C35}" destId="{E6B3CB17-CEDB-4334-8DA5-4146EE069EFA}" srcOrd="0" destOrd="0" parTransId="{FDF90907-BE53-4ED3-BC84-C129F1D39F7C}" sibTransId="{69B15BB4-C21F-4621-B8A2-1EBC6100F7C6}"/>
    <dgm:cxn modelId="{6C50B28D-8DF0-455F-8228-6BB3F2B6EC3F}" type="presOf" srcId="{20FA7547-289D-405E-B77A-77ACB10724DA}" destId="{D06357A7-7545-43BB-B8EA-0F94DBF57B01}" srcOrd="0" destOrd="0" presId="urn:microsoft.com/office/officeart/2005/8/layout/hierarchy5"/>
    <dgm:cxn modelId="{4387F48E-052B-41C3-BE51-ED4608FC3C36}" type="presOf" srcId="{937D40DE-B8C2-4DB1-8BCC-56460B94A93B}" destId="{64248189-44C1-404F-AB64-34E72A9E4DAE}" srcOrd="0" destOrd="0" presId="urn:microsoft.com/office/officeart/2005/8/layout/hierarchy5"/>
    <dgm:cxn modelId="{6BE1B699-FA67-4D66-95A3-B9D0D0D0BBA7}" type="presOf" srcId="{022FD4AB-FA49-4BB4-887C-57BE65A6C8D3}" destId="{AD7A1435-15CD-4F26-B904-8AE2E5AE14FB}" srcOrd="0" destOrd="0" presId="urn:microsoft.com/office/officeart/2005/8/layout/hierarchy5"/>
    <dgm:cxn modelId="{4A24B99B-5273-4163-85CB-78F0C931F9DC}" type="presOf" srcId="{0F637BE1-648F-4011-96A6-588F7B735A57}" destId="{39C54A42-54E5-4FE3-9484-0ABA6857C6EA}" srcOrd="0" destOrd="0" presId="urn:microsoft.com/office/officeart/2005/8/layout/hierarchy5"/>
    <dgm:cxn modelId="{D4E8639C-1E02-4C15-830C-A66F62B6401E}" type="presOf" srcId="{F82C4A70-C393-4B47-927D-E68F2FD5F0BC}" destId="{C8107529-8AD7-441F-BF6F-CB8FDF8F2607}" srcOrd="0" destOrd="0" presId="urn:microsoft.com/office/officeart/2005/8/layout/hierarchy5"/>
    <dgm:cxn modelId="{3D8354AA-BDBE-4BB5-8F76-E7303CEFF44F}" type="presOf" srcId="{17E75996-FD78-4B11-94AD-C7A4263972C3}" destId="{F4D52673-502A-49FE-8E9E-71463D35DA38}" srcOrd="0" destOrd="0" presId="urn:microsoft.com/office/officeart/2005/8/layout/hierarchy5"/>
    <dgm:cxn modelId="{9DAC7BB0-0D16-4824-9382-643ABD9AE37C}" type="presOf" srcId="{BA0364B0-B968-4F52-B9BB-4D67D7EF7380}" destId="{9B834F2D-E2B0-4886-BB6D-1D73427AB9F3}" srcOrd="1" destOrd="0" presId="urn:microsoft.com/office/officeart/2005/8/layout/hierarchy5"/>
    <dgm:cxn modelId="{DAE74CB2-C0F0-4B64-8C86-9D91D251EA70}" type="presOf" srcId="{5CC90D94-3C66-4E5C-9A33-F28B20338C35}" destId="{B553B5F7-E646-4C9D-A6E1-5114464166BD}" srcOrd="0" destOrd="0" presId="urn:microsoft.com/office/officeart/2005/8/layout/hierarchy5"/>
    <dgm:cxn modelId="{275B86BC-396A-4915-9360-6CE40EF77B26}" srcId="{6E8A2209-9F32-4368-8842-1E2D241A990B}" destId="{06E2DA98-544D-48AD-9CF8-CD695295A3AC}" srcOrd="1" destOrd="0" parTransId="{78AA7A74-E9C2-4ADD-A5D5-A51817FB347D}" sibTransId="{1A8E3245-5E39-4B5D-9BF2-3012E8D465C4}"/>
    <dgm:cxn modelId="{3CF0EEBE-1605-47EB-8570-2DE9F3BD0C41}" type="presOf" srcId="{5292BFE7-30AD-43FE-86B6-285361E5F4C8}" destId="{DA69A9E4-F225-4513-81A4-27F6AE1B8EA3}" srcOrd="0" destOrd="0" presId="urn:microsoft.com/office/officeart/2005/8/layout/hierarchy5"/>
    <dgm:cxn modelId="{CB56A6C3-498F-48FD-A5C5-BE284AFF01B9}" srcId="{5292BFE7-30AD-43FE-86B6-285361E5F4C8}" destId="{5CC90D94-3C66-4E5C-9A33-F28B20338C35}" srcOrd="0" destOrd="0" parTransId="{8461D587-D5AD-4353-8216-DFFCEE8A71A6}" sibTransId="{BE7E7892-54D9-4335-8EBA-D1036365E38D}"/>
    <dgm:cxn modelId="{86E3DDC3-F8A1-4A89-BBB9-13B1B6EEE490}" type="presOf" srcId="{58087067-AAD8-4051-B1FC-2BE0B875E586}" destId="{171A45A6-5CF7-4D66-B4D0-4524C94DC25D}" srcOrd="0" destOrd="0" presId="urn:microsoft.com/office/officeart/2005/8/layout/hierarchy5"/>
    <dgm:cxn modelId="{31D559C4-7235-4614-9F01-3F449BA0AD5B}" type="presOf" srcId="{78AA7A74-E9C2-4ADD-A5D5-A51817FB347D}" destId="{C35EFA0E-4F75-4697-B05A-49B35E3E9BE7}" srcOrd="1" destOrd="0" presId="urn:microsoft.com/office/officeart/2005/8/layout/hierarchy5"/>
    <dgm:cxn modelId="{946DADCC-9F0C-44EA-97DB-87DAABD9838F}" type="presOf" srcId="{06E2DA98-544D-48AD-9CF8-CD695295A3AC}" destId="{F4A66058-6BAE-46DD-9C97-618844489C89}" srcOrd="0" destOrd="0" presId="urn:microsoft.com/office/officeart/2005/8/layout/hierarchy5"/>
    <dgm:cxn modelId="{E99A86CE-FDEC-4E90-8BD7-EA6AF41B1271}" type="presOf" srcId="{82E33C7B-F819-4EE1-AEFC-E165233D915C}" destId="{FB27B7F0-1DC1-4FE8-858F-B702BB607C10}" srcOrd="0" destOrd="0" presId="urn:microsoft.com/office/officeart/2005/8/layout/hierarchy5"/>
    <dgm:cxn modelId="{E792DBCF-4544-4972-8200-865E714D54CE}" srcId="{58087067-AAD8-4051-B1FC-2BE0B875E586}" destId="{937D40DE-B8C2-4DB1-8BCC-56460B94A93B}" srcOrd="0" destOrd="0" parTransId="{15910A0E-2735-4C0D-9588-6DB33C5E06F8}" sibTransId="{47B31B64-21B8-4482-B767-DCE0E144CC2C}"/>
    <dgm:cxn modelId="{F0A93BD5-0598-491E-83B1-F100691986B4}" srcId="{B5F2E640-E8AA-47A2-ADDF-AE1140E584AA}" destId="{F82C4A70-C393-4B47-927D-E68F2FD5F0BC}" srcOrd="1" destOrd="0" parTransId="{BA0364B0-B968-4F52-B9BB-4D67D7EF7380}" sibTransId="{E1E522FE-665A-43FC-A94C-FD4ADF9EF8F0}"/>
    <dgm:cxn modelId="{658C85DB-90D5-419F-8B0E-E733ACA0B22B}" type="presOf" srcId="{20FA7547-289D-405E-B77A-77ACB10724DA}" destId="{8C8157AD-5AC0-4858-95C8-2758A9F75908}" srcOrd="1" destOrd="0" presId="urn:microsoft.com/office/officeart/2005/8/layout/hierarchy5"/>
    <dgm:cxn modelId="{86B1DADE-E47E-4AA8-ABC0-6E7615395915}" srcId="{6E8A2209-9F32-4368-8842-1E2D241A990B}" destId="{022FD4AB-FA49-4BB4-887C-57BE65A6C8D3}" srcOrd="0" destOrd="0" parTransId="{20FA7547-289D-405E-B77A-77ACB10724DA}" sibTransId="{06B3968C-207D-44CA-9823-873F1FF86772}"/>
    <dgm:cxn modelId="{767E8DE0-EEA6-43AF-88F8-020C155BFA7B}" type="presOf" srcId="{0F637BE1-648F-4011-96A6-588F7B735A57}" destId="{7FD8E5B8-9086-445E-995B-391F86063072}" srcOrd="1" destOrd="0" presId="urn:microsoft.com/office/officeart/2005/8/layout/hierarchy5"/>
    <dgm:cxn modelId="{C5AC79E3-10A0-48DE-952B-C79E6B1D9FAE}" type="presOf" srcId="{BA0364B0-B968-4F52-B9BB-4D67D7EF7380}" destId="{9D64F834-13C1-4D41-B63A-F83DBF900F78}" srcOrd="0" destOrd="0" presId="urn:microsoft.com/office/officeart/2005/8/layout/hierarchy5"/>
    <dgm:cxn modelId="{1448AEE3-52F5-401B-9ED5-8803FF42AA58}" type="presOf" srcId="{8461D587-D5AD-4353-8216-DFFCEE8A71A6}" destId="{A70A3FE1-D4C8-4932-B450-173EC1BACAF0}" srcOrd="1" destOrd="0" presId="urn:microsoft.com/office/officeart/2005/8/layout/hierarchy5"/>
    <dgm:cxn modelId="{457CCBF6-0495-45EA-A692-B65D9B844A8D}" type="presOf" srcId="{FDF90907-BE53-4ED3-BC84-C129F1D39F7C}" destId="{650C85C1-8375-44E2-A5E8-E921CAC37AA4}" srcOrd="0" destOrd="0" presId="urn:microsoft.com/office/officeart/2005/8/layout/hierarchy5"/>
    <dgm:cxn modelId="{95067EF8-3E0B-4E65-9F92-44F758F4A3F1}" srcId="{5292BFE7-30AD-43FE-86B6-285361E5F4C8}" destId="{B5F2E640-E8AA-47A2-ADDF-AE1140E584AA}" srcOrd="1" destOrd="0" parTransId="{0F637BE1-648F-4011-96A6-588F7B735A57}" sibTransId="{A54868FF-5C57-44EC-B041-D1D3EA693EAF}"/>
    <dgm:cxn modelId="{BCFC97FF-FB8D-4EE6-A6A2-7E646C56518E}" type="presOf" srcId="{D9337D51-EEA2-4EDA-AE54-91CB8F821A4C}" destId="{A080E997-0A14-4EDA-A4AE-705546AFE5FF}" srcOrd="1" destOrd="0" presId="urn:microsoft.com/office/officeart/2005/8/layout/hierarchy5"/>
    <dgm:cxn modelId="{11FCF660-3AA5-47E3-A237-4E16922BF990}" type="presParOf" srcId="{FB27B7F0-1DC1-4FE8-858F-B702BB607C10}" destId="{95081737-050D-4B90-A28F-E819D32A7803}" srcOrd="0" destOrd="0" presId="urn:microsoft.com/office/officeart/2005/8/layout/hierarchy5"/>
    <dgm:cxn modelId="{EE25AD14-6BD7-437E-9107-621C82C74777}" type="presParOf" srcId="{95081737-050D-4B90-A28F-E819D32A7803}" destId="{CFEFFDF3-45AA-4031-83CF-24AB982039F6}" srcOrd="0" destOrd="0" presId="urn:microsoft.com/office/officeart/2005/8/layout/hierarchy5"/>
    <dgm:cxn modelId="{849A8F34-03E4-4022-B338-C9B53DC6984D}" type="presParOf" srcId="{CFEFFDF3-45AA-4031-83CF-24AB982039F6}" destId="{551ECF44-5AF0-4C3D-B07B-9E604046CC3F}" srcOrd="0" destOrd="0" presId="urn:microsoft.com/office/officeart/2005/8/layout/hierarchy5"/>
    <dgm:cxn modelId="{52E68F07-C68D-4392-B6F9-A4BE21A53FD0}" type="presParOf" srcId="{551ECF44-5AF0-4C3D-B07B-9E604046CC3F}" destId="{171A45A6-5CF7-4D66-B4D0-4524C94DC25D}" srcOrd="0" destOrd="0" presId="urn:microsoft.com/office/officeart/2005/8/layout/hierarchy5"/>
    <dgm:cxn modelId="{737B6809-6BAA-41DE-A91E-CDB159A351CD}" type="presParOf" srcId="{551ECF44-5AF0-4C3D-B07B-9E604046CC3F}" destId="{325759E4-CA59-4020-B2E9-7D1F2EDC2E42}" srcOrd="1" destOrd="0" presId="urn:microsoft.com/office/officeart/2005/8/layout/hierarchy5"/>
    <dgm:cxn modelId="{BEFBFAF1-5120-4478-A16B-8527149D5FB7}" type="presParOf" srcId="{325759E4-CA59-4020-B2E9-7D1F2EDC2E42}" destId="{DCF3DED5-5078-4BAE-BB38-4863C19096D0}" srcOrd="0" destOrd="0" presId="urn:microsoft.com/office/officeart/2005/8/layout/hierarchy5"/>
    <dgm:cxn modelId="{5E778929-78BF-4039-BF5B-DBCA18D94C7D}" type="presParOf" srcId="{DCF3DED5-5078-4BAE-BB38-4863C19096D0}" destId="{3335D744-3D27-4DA7-B6C2-AF9DF60D1117}" srcOrd="0" destOrd="0" presId="urn:microsoft.com/office/officeart/2005/8/layout/hierarchy5"/>
    <dgm:cxn modelId="{FD15D605-CDA4-4C54-949E-F08302EE789E}" type="presParOf" srcId="{325759E4-CA59-4020-B2E9-7D1F2EDC2E42}" destId="{55155396-869A-4A44-8442-0448D2BA3AF2}" srcOrd="1" destOrd="0" presId="urn:microsoft.com/office/officeart/2005/8/layout/hierarchy5"/>
    <dgm:cxn modelId="{2B487E43-717D-4AC2-8400-5FA6CF91989E}" type="presParOf" srcId="{55155396-869A-4A44-8442-0448D2BA3AF2}" destId="{64248189-44C1-404F-AB64-34E72A9E4DAE}" srcOrd="0" destOrd="0" presId="urn:microsoft.com/office/officeart/2005/8/layout/hierarchy5"/>
    <dgm:cxn modelId="{44B905BE-C8E9-48B9-BEF9-2FD4600FC671}" type="presParOf" srcId="{55155396-869A-4A44-8442-0448D2BA3AF2}" destId="{D5454058-9BCF-4E2F-B2F2-4AAFE9E3575E}" srcOrd="1" destOrd="0" presId="urn:microsoft.com/office/officeart/2005/8/layout/hierarchy5"/>
    <dgm:cxn modelId="{2A37676F-F743-4524-BF87-52A12A5677A7}" type="presParOf" srcId="{D5454058-9BCF-4E2F-B2F2-4AAFE9E3575E}" destId="{93798BB7-DE7C-4C1D-BC1D-64072AB6101B}" srcOrd="0" destOrd="0" presId="urn:microsoft.com/office/officeart/2005/8/layout/hierarchy5"/>
    <dgm:cxn modelId="{87696015-929D-4564-9F0D-C0EC2E99DDB2}" type="presParOf" srcId="{93798BB7-DE7C-4C1D-BC1D-64072AB6101B}" destId="{A080E997-0A14-4EDA-A4AE-705546AFE5FF}" srcOrd="0" destOrd="0" presId="urn:microsoft.com/office/officeart/2005/8/layout/hierarchy5"/>
    <dgm:cxn modelId="{9106FF99-0525-40D6-8F37-ED26A7A38C18}" type="presParOf" srcId="{D5454058-9BCF-4E2F-B2F2-4AAFE9E3575E}" destId="{47A4B9DB-D9B9-476F-BB52-E8E5224A853B}" srcOrd="1" destOrd="0" presId="urn:microsoft.com/office/officeart/2005/8/layout/hierarchy5"/>
    <dgm:cxn modelId="{6FF33AD7-8031-4974-961E-63D5A9F64712}" type="presParOf" srcId="{47A4B9DB-D9B9-476F-BB52-E8E5224A853B}" destId="{5A5E7331-BFF3-4D0A-9D22-F400E68C4F86}" srcOrd="0" destOrd="0" presId="urn:microsoft.com/office/officeart/2005/8/layout/hierarchy5"/>
    <dgm:cxn modelId="{536CCD50-FC43-4349-9005-D073708E11FD}" type="presParOf" srcId="{47A4B9DB-D9B9-476F-BB52-E8E5224A853B}" destId="{B63939AC-B138-4875-A11A-BA7662BF014D}" srcOrd="1" destOrd="0" presId="urn:microsoft.com/office/officeart/2005/8/layout/hierarchy5"/>
    <dgm:cxn modelId="{8A0182F1-ED08-434A-99D7-F4522C762875}" type="presParOf" srcId="{B63939AC-B138-4875-A11A-BA7662BF014D}" destId="{D06357A7-7545-43BB-B8EA-0F94DBF57B01}" srcOrd="0" destOrd="0" presId="urn:microsoft.com/office/officeart/2005/8/layout/hierarchy5"/>
    <dgm:cxn modelId="{E745B338-A885-4C8F-BE10-D81CC7ECDA69}" type="presParOf" srcId="{D06357A7-7545-43BB-B8EA-0F94DBF57B01}" destId="{8C8157AD-5AC0-4858-95C8-2758A9F75908}" srcOrd="0" destOrd="0" presId="urn:microsoft.com/office/officeart/2005/8/layout/hierarchy5"/>
    <dgm:cxn modelId="{ECDA8726-04C5-4F96-B4D0-09CE43BF039F}" type="presParOf" srcId="{B63939AC-B138-4875-A11A-BA7662BF014D}" destId="{7E1AABAC-D58D-46A6-9BD8-9B8008271472}" srcOrd="1" destOrd="0" presId="urn:microsoft.com/office/officeart/2005/8/layout/hierarchy5"/>
    <dgm:cxn modelId="{70149004-E45A-4518-84D9-88F805F12A6B}" type="presParOf" srcId="{7E1AABAC-D58D-46A6-9BD8-9B8008271472}" destId="{AD7A1435-15CD-4F26-B904-8AE2E5AE14FB}" srcOrd="0" destOrd="0" presId="urn:microsoft.com/office/officeart/2005/8/layout/hierarchy5"/>
    <dgm:cxn modelId="{4D245A95-7A94-44D4-9EC5-603300B71264}" type="presParOf" srcId="{7E1AABAC-D58D-46A6-9BD8-9B8008271472}" destId="{BE8919EB-2390-49B2-A8AC-EF47C00B39C0}" srcOrd="1" destOrd="0" presId="urn:microsoft.com/office/officeart/2005/8/layout/hierarchy5"/>
    <dgm:cxn modelId="{D151F576-4615-4F4B-809C-06243C075A0F}" type="presParOf" srcId="{B63939AC-B138-4875-A11A-BA7662BF014D}" destId="{F138E1DD-A1CB-47B0-8258-324006F9F590}" srcOrd="2" destOrd="0" presId="urn:microsoft.com/office/officeart/2005/8/layout/hierarchy5"/>
    <dgm:cxn modelId="{44E246AC-9E37-4ABB-8E21-BFB0CC2978C9}" type="presParOf" srcId="{F138E1DD-A1CB-47B0-8258-324006F9F590}" destId="{C35EFA0E-4F75-4697-B05A-49B35E3E9BE7}" srcOrd="0" destOrd="0" presId="urn:microsoft.com/office/officeart/2005/8/layout/hierarchy5"/>
    <dgm:cxn modelId="{F597EF94-CBA2-4E40-BB83-025C0C8F1876}" type="presParOf" srcId="{B63939AC-B138-4875-A11A-BA7662BF014D}" destId="{D4DC2B42-6EC0-40CA-8AAB-0EFDC75D0170}" srcOrd="3" destOrd="0" presId="urn:microsoft.com/office/officeart/2005/8/layout/hierarchy5"/>
    <dgm:cxn modelId="{ACA32E7A-DF43-431E-AF1A-A09F7D44EF40}" type="presParOf" srcId="{D4DC2B42-6EC0-40CA-8AAB-0EFDC75D0170}" destId="{F4A66058-6BAE-46DD-9C97-618844489C89}" srcOrd="0" destOrd="0" presId="urn:microsoft.com/office/officeart/2005/8/layout/hierarchy5"/>
    <dgm:cxn modelId="{6994C2DF-9A90-4032-A199-1738DE1E192A}" type="presParOf" srcId="{D4DC2B42-6EC0-40CA-8AAB-0EFDC75D0170}" destId="{758B5366-3EAF-4888-BE80-3CF5A7E136D6}" srcOrd="1" destOrd="0" presId="urn:microsoft.com/office/officeart/2005/8/layout/hierarchy5"/>
    <dgm:cxn modelId="{DAA0E52C-48D6-45C9-A264-1E07038CB6F1}" type="presParOf" srcId="{325759E4-CA59-4020-B2E9-7D1F2EDC2E42}" destId="{363B87A4-94B8-40FE-A03E-0540B691ACB4}" srcOrd="2" destOrd="0" presId="urn:microsoft.com/office/officeart/2005/8/layout/hierarchy5"/>
    <dgm:cxn modelId="{72530B4A-F502-4487-A8D1-DCB1E6BA5F76}" type="presParOf" srcId="{363B87A4-94B8-40FE-A03E-0540B691ACB4}" destId="{DFD5CD83-6DD3-4A55-9F92-F638E431C460}" srcOrd="0" destOrd="0" presId="urn:microsoft.com/office/officeart/2005/8/layout/hierarchy5"/>
    <dgm:cxn modelId="{F5207938-2A36-40A9-95CB-8F55C8EDD6A4}" type="presParOf" srcId="{325759E4-CA59-4020-B2E9-7D1F2EDC2E42}" destId="{F1B119E8-37A8-430E-A010-057931110365}" srcOrd="3" destOrd="0" presId="urn:microsoft.com/office/officeart/2005/8/layout/hierarchy5"/>
    <dgm:cxn modelId="{562B491F-3A1A-4150-AB81-E92214DEC798}" type="presParOf" srcId="{F1B119E8-37A8-430E-A010-057931110365}" destId="{DA69A9E4-F225-4513-81A4-27F6AE1B8EA3}" srcOrd="0" destOrd="0" presId="urn:microsoft.com/office/officeart/2005/8/layout/hierarchy5"/>
    <dgm:cxn modelId="{98B98D10-6AE7-48E7-BEF7-F288A0128AA1}" type="presParOf" srcId="{F1B119E8-37A8-430E-A010-057931110365}" destId="{7D5409BB-0A5F-4EBB-BF4E-A5F7F7C2695B}" srcOrd="1" destOrd="0" presId="urn:microsoft.com/office/officeart/2005/8/layout/hierarchy5"/>
    <dgm:cxn modelId="{40178232-451F-4991-A418-7F9886D618BF}" type="presParOf" srcId="{7D5409BB-0A5F-4EBB-BF4E-A5F7F7C2695B}" destId="{9ADF71E6-5BB7-4632-B59B-658329707C4C}" srcOrd="0" destOrd="0" presId="urn:microsoft.com/office/officeart/2005/8/layout/hierarchy5"/>
    <dgm:cxn modelId="{392A17B8-6E15-40E4-A64A-13CD3C0B933E}" type="presParOf" srcId="{9ADF71E6-5BB7-4632-B59B-658329707C4C}" destId="{A70A3FE1-D4C8-4932-B450-173EC1BACAF0}" srcOrd="0" destOrd="0" presId="urn:microsoft.com/office/officeart/2005/8/layout/hierarchy5"/>
    <dgm:cxn modelId="{BA08666A-3FFA-4B3F-85C2-3DB03ACA9B56}" type="presParOf" srcId="{7D5409BB-0A5F-4EBB-BF4E-A5F7F7C2695B}" destId="{B4EE0FA4-13FF-459C-A725-5F6F29AEB292}" srcOrd="1" destOrd="0" presId="urn:microsoft.com/office/officeart/2005/8/layout/hierarchy5"/>
    <dgm:cxn modelId="{78D76F2E-C5FE-4E9C-B561-81A94191285B}" type="presParOf" srcId="{B4EE0FA4-13FF-459C-A725-5F6F29AEB292}" destId="{B553B5F7-E646-4C9D-A6E1-5114464166BD}" srcOrd="0" destOrd="0" presId="urn:microsoft.com/office/officeart/2005/8/layout/hierarchy5"/>
    <dgm:cxn modelId="{3C0E9CEB-B869-482F-A72A-186088E96D22}" type="presParOf" srcId="{B4EE0FA4-13FF-459C-A725-5F6F29AEB292}" destId="{D23F1847-16CC-48FE-BC69-BA9A4C9FFEBC}" srcOrd="1" destOrd="0" presId="urn:microsoft.com/office/officeart/2005/8/layout/hierarchy5"/>
    <dgm:cxn modelId="{70E92EB9-9787-422B-9A70-6500A1E68FC2}" type="presParOf" srcId="{D23F1847-16CC-48FE-BC69-BA9A4C9FFEBC}" destId="{650C85C1-8375-44E2-A5E8-E921CAC37AA4}" srcOrd="0" destOrd="0" presId="urn:microsoft.com/office/officeart/2005/8/layout/hierarchy5"/>
    <dgm:cxn modelId="{469F378F-0A8E-4BAC-9F14-748EA303690F}" type="presParOf" srcId="{650C85C1-8375-44E2-A5E8-E921CAC37AA4}" destId="{C1C28907-7C97-456C-9BEC-8B5FFD92479B}" srcOrd="0" destOrd="0" presId="urn:microsoft.com/office/officeart/2005/8/layout/hierarchy5"/>
    <dgm:cxn modelId="{4660BEC8-26B1-4EB6-8CB4-21BE355646AC}" type="presParOf" srcId="{D23F1847-16CC-48FE-BC69-BA9A4C9FFEBC}" destId="{6E60ED20-DFE8-447C-84DB-CAC51F381D7F}" srcOrd="1" destOrd="0" presId="urn:microsoft.com/office/officeart/2005/8/layout/hierarchy5"/>
    <dgm:cxn modelId="{6BF037A6-1013-43AE-833C-6A14258BE483}" type="presParOf" srcId="{6E60ED20-DFE8-447C-84DB-CAC51F381D7F}" destId="{58D23BFE-822A-4640-9F45-6209E8FB6F58}" srcOrd="0" destOrd="0" presId="urn:microsoft.com/office/officeart/2005/8/layout/hierarchy5"/>
    <dgm:cxn modelId="{104B60B3-3346-4D17-BFE0-CA3528887926}" type="presParOf" srcId="{6E60ED20-DFE8-447C-84DB-CAC51F381D7F}" destId="{79DB7F29-84DB-4CB6-803F-0362D542DB34}" srcOrd="1" destOrd="0" presId="urn:microsoft.com/office/officeart/2005/8/layout/hierarchy5"/>
    <dgm:cxn modelId="{53E70273-2CB2-43F0-B6A1-CF1F5FB2D9A7}" type="presParOf" srcId="{D23F1847-16CC-48FE-BC69-BA9A4C9FFEBC}" destId="{B653425F-C3B3-4ADD-873C-3AFB4251140A}" srcOrd="2" destOrd="0" presId="urn:microsoft.com/office/officeart/2005/8/layout/hierarchy5"/>
    <dgm:cxn modelId="{8ED421D0-94E3-4B12-ACA9-435F2730CE1D}" type="presParOf" srcId="{B653425F-C3B3-4ADD-873C-3AFB4251140A}" destId="{BF9A207F-340B-4FC3-9208-14B51B1BC6E3}" srcOrd="0" destOrd="0" presId="urn:microsoft.com/office/officeart/2005/8/layout/hierarchy5"/>
    <dgm:cxn modelId="{6ECE7EFE-73AC-45BD-BAB8-1EC3E3237398}" type="presParOf" srcId="{D23F1847-16CC-48FE-BC69-BA9A4C9FFEBC}" destId="{C8E64378-5C04-4E9F-80EE-B0378140C746}" srcOrd="3" destOrd="0" presId="urn:microsoft.com/office/officeart/2005/8/layout/hierarchy5"/>
    <dgm:cxn modelId="{D164905D-2037-4C40-AF33-7D996437942D}" type="presParOf" srcId="{C8E64378-5C04-4E9F-80EE-B0378140C746}" destId="{FD8C0E68-18E5-4C10-869C-430DF3415C9D}" srcOrd="0" destOrd="0" presId="urn:microsoft.com/office/officeart/2005/8/layout/hierarchy5"/>
    <dgm:cxn modelId="{4014E6FD-F194-4B8A-8A4F-840F6A7F7439}" type="presParOf" srcId="{C8E64378-5C04-4E9F-80EE-B0378140C746}" destId="{36B7C4EA-2314-4E6C-93C5-46CB1BF92FA8}" srcOrd="1" destOrd="0" presId="urn:microsoft.com/office/officeart/2005/8/layout/hierarchy5"/>
    <dgm:cxn modelId="{94FA43A8-F50C-4803-A61D-5EC508A2FC23}" type="presParOf" srcId="{7D5409BB-0A5F-4EBB-BF4E-A5F7F7C2695B}" destId="{39C54A42-54E5-4FE3-9484-0ABA6857C6EA}" srcOrd="2" destOrd="0" presId="urn:microsoft.com/office/officeart/2005/8/layout/hierarchy5"/>
    <dgm:cxn modelId="{6F40C1AC-1E61-4B4A-B49A-7F1F085B05CB}" type="presParOf" srcId="{39C54A42-54E5-4FE3-9484-0ABA6857C6EA}" destId="{7FD8E5B8-9086-445E-995B-391F86063072}" srcOrd="0" destOrd="0" presId="urn:microsoft.com/office/officeart/2005/8/layout/hierarchy5"/>
    <dgm:cxn modelId="{A239809B-0AD9-4150-82D5-88D72CDF853C}" type="presParOf" srcId="{7D5409BB-0A5F-4EBB-BF4E-A5F7F7C2695B}" destId="{967397F9-1DBC-4550-A71E-3FBD27B25D8A}" srcOrd="3" destOrd="0" presId="urn:microsoft.com/office/officeart/2005/8/layout/hierarchy5"/>
    <dgm:cxn modelId="{88CCBCC1-9743-4968-B59A-AEAFE980BE2A}" type="presParOf" srcId="{967397F9-1DBC-4550-A71E-3FBD27B25D8A}" destId="{21B715BA-9E58-462C-8682-5987D433A487}" srcOrd="0" destOrd="0" presId="urn:microsoft.com/office/officeart/2005/8/layout/hierarchy5"/>
    <dgm:cxn modelId="{89F63D80-3485-4B85-95A1-8BF04962C1C1}" type="presParOf" srcId="{967397F9-1DBC-4550-A71E-3FBD27B25D8A}" destId="{31EED128-1F02-4A37-8E23-5C91D7DD3849}" srcOrd="1" destOrd="0" presId="urn:microsoft.com/office/officeart/2005/8/layout/hierarchy5"/>
    <dgm:cxn modelId="{76D8DD37-DB33-4B03-BF61-6258DB4232F9}" type="presParOf" srcId="{31EED128-1F02-4A37-8E23-5C91D7DD3849}" destId="{6D3EB9D7-C5E1-46C8-BCAD-2DDB9D686E84}" srcOrd="0" destOrd="0" presId="urn:microsoft.com/office/officeart/2005/8/layout/hierarchy5"/>
    <dgm:cxn modelId="{6127E1C8-A97C-420C-9DF2-FA04C7C9A53D}" type="presParOf" srcId="{6D3EB9D7-C5E1-46C8-BCAD-2DDB9D686E84}" destId="{3F4F221E-F0C0-49F4-AD7B-DE33FE0716A4}" srcOrd="0" destOrd="0" presId="urn:microsoft.com/office/officeart/2005/8/layout/hierarchy5"/>
    <dgm:cxn modelId="{C800FA39-6043-4F9C-85C6-9329328D5606}" type="presParOf" srcId="{31EED128-1F02-4A37-8E23-5C91D7DD3849}" destId="{4BE80CEA-AE1D-4088-AB52-8FB62C3C35CD}" srcOrd="1" destOrd="0" presId="urn:microsoft.com/office/officeart/2005/8/layout/hierarchy5"/>
    <dgm:cxn modelId="{DEFEA505-7634-4096-B603-BBD35D996D19}" type="presParOf" srcId="{4BE80CEA-AE1D-4088-AB52-8FB62C3C35CD}" destId="{F4D52673-502A-49FE-8E9E-71463D35DA38}" srcOrd="0" destOrd="0" presId="urn:microsoft.com/office/officeart/2005/8/layout/hierarchy5"/>
    <dgm:cxn modelId="{C8082C30-725A-4069-8474-2BC86CB1B8C6}" type="presParOf" srcId="{4BE80CEA-AE1D-4088-AB52-8FB62C3C35CD}" destId="{89A7591C-862F-46C9-9F50-973706F31D2F}" srcOrd="1" destOrd="0" presId="urn:microsoft.com/office/officeart/2005/8/layout/hierarchy5"/>
    <dgm:cxn modelId="{B12B4081-163F-4134-BC10-7B4653A7A496}" type="presParOf" srcId="{31EED128-1F02-4A37-8E23-5C91D7DD3849}" destId="{9D64F834-13C1-4D41-B63A-F83DBF900F78}" srcOrd="2" destOrd="0" presId="urn:microsoft.com/office/officeart/2005/8/layout/hierarchy5"/>
    <dgm:cxn modelId="{B35E2144-5B89-4BBD-8D75-9F0297654FF0}" type="presParOf" srcId="{9D64F834-13C1-4D41-B63A-F83DBF900F78}" destId="{9B834F2D-E2B0-4886-BB6D-1D73427AB9F3}" srcOrd="0" destOrd="0" presId="urn:microsoft.com/office/officeart/2005/8/layout/hierarchy5"/>
    <dgm:cxn modelId="{E24976B4-0387-4ABD-AC12-8FE6E204020E}" type="presParOf" srcId="{31EED128-1F02-4A37-8E23-5C91D7DD3849}" destId="{F4912F25-F24E-4C09-A59B-E5DFCC3ED37F}" srcOrd="3" destOrd="0" presId="urn:microsoft.com/office/officeart/2005/8/layout/hierarchy5"/>
    <dgm:cxn modelId="{2AB1E1C6-59C2-4269-8689-9721B8A5992B}" type="presParOf" srcId="{F4912F25-F24E-4C09-A59B-E5DFCC3ED37F}" destId="{C8107529-8AD7-441F-BF6F-CB8FDF8F2607}" srcOrd="0" destOrd="0" presId="urn:microsoft.com/office/officeart/2005/8/layout/hierarchy5"/>
    <dgm:cxn modelId="{A22271B3-8045-4EFE-A0EE-4B9332D2A1F6}" type="presParOf" srcId="{F4912F25-F24E-4C09-A59B-E5DFCC3ED37F}" destId="{F309D4A2-FFCB-4718-A630-D4DA5D766FA2}" srcOrd="1" destOrd="0" presId="urn:microsoft.com/office/officeart/2005/8/layout/hierarchy5"/>
    <dgm:cxn modelId="{15009245-4906-4E28-A2C5-B4A625CB9DFF}" type="presParOf" srcId="{FB27B7F0-1DC1-4FE8-858F-B702BB607C10}" destId="{FBC9B999-D56C-43F1-A138-D680B6FDA46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7172-C6CF-4F18-853A-841856E096D9}">
      <dsp:nvSpPr>
        <dsp:cNvPr id="0" name=""/>
        <dsp:cNvSpPr/>
      </dsp:nvSpPr>
      <dsp:spPr>
        <a:xfrm>
          <a:off x="3790" y="1640968"/>
          <a:ext cx="1796447" cy="8982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8000"/>
                <a:lumMod val="114000"/>
              </a:schemeClr>
            </a:gs>
            <a:gs pos="100000">
              <a:schemeClr val="accent5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Data Exploration</a:t>
          </a:r>
        </a:p>
      </dsp:txBody>
      <dsp:txXfrm>
        <a:off x="30098" y="1667276"/>
        <a:ext cx="1743831" cy="845607"/>
      </dsp:txXfrm>
    </dsp:sp>
    <dsp:sp modelId="{39762025-B080-4DFD-BECB-30B2CE1C3948}">
      <dsp:nvSpPr>
        <dsp:cNvPr id="0" name=""/>
        <dsp:cNvSpPr/>
      </dsp:nvSpPr>
      <dsp:spPr>
        <a:xfrm rot="18289469">
          <a:off x="1530370" y="1554262"/>
          <a:ext cx="1258315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258315" y="19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2128069" y="1542143"/>
        <a:ext cx="62915" cy="62915"/>
      </dsp:txXfrm>
    </dsp:sp>
    <dsp:sp modelId="{550523D4-BDE5-40E9-A40B-DE8F7F0FE818}">
      <dsp:nvSpPr>
        <dsp:cNvPr id="0" name=""/>
        <dsp:cNvSpPr/>
      </dsp:nvSpPr>
      <dsp:spPr>
        <a:xfrm>
          <a:off x="2518817" y="608010"/>
          <a:ext cx="1796447" cy="8982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Univariate</a:t>
          </a:r>
          <a:r>
            <a:rPr lang="en-CA" sz="2000" kern="1200" dirty="0"/>
            <a:t> Analysis</a:t>
          </a:r>
        </a:p>
      </dsp:txBody>
      <dsp:txXfrm>
        <a:off x="2545125" y="634318"/>
        <a:ext cx="1743831" cy="845607"/>
      </dsp:txXfrm>
    </dsp:sp>
    <dsp:sp modelId="{6D225826-2619-4CE6-99E4-079978D0F4F7}">
      <dsp:nvSpPr>
        <dsp:cNvPr id="0" name=""/>
        <dsp:cNvSpPr/>
      </dsp:nvSpPr>
      <dsp:spPr>
        <a:xfrm rot="19357735">
          <a:off x="4221969" y="761925"/>
          <a:ext cx="908960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908960" y="19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4653725" y="758540"/>
        <a:ext cx="45448" cy="45448"/>
      </dsp:txXfrm>
    </dsp:sp>
    <dsp:sp modelId="{F3FB9268-665F-4E97-AF87-7553AA4EB44A}">
      <dsp:nvSpPr>
        <dsp:cNvPr id="0" name=""/>
        <dsp:cNvSpPr/>
      </dsp:nvSpPr>
      <dsp:spPr>
        <a:xfrm>
          <a:off x="5037634" y="56294"/>
          <a:ext cx="2339998" cy="8982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Average,  </a:t>
          </a:r>
          <a:r>
            <a:rPr lang="en-CA" sz="2000" kern="1200" dirty="0" err="1"/>
            <a:t>StDev</a:t>
          </a:r>
          <a:r>
            <a:rPr lang="en-CA" sz="2000" kern="1200" dirty="0"/>
            <a:t>,  Min, Max, ...</a:t>
          </a:r>
        </a:p>
      </dsp:txBody>
      <dsp:txXfrm>
        <a:off x="5063942" y="82602"/>
        <a:ext cx="2287382" cy="845607"/>
      </dsp:txXfrm>
    </dsp:sp>
    <dsp:sp modelId="{63FED97E-0A7F-4C7A-9965-6029AFB0D8C1}">
      <dsp:nvSpPr>
        <dsp:cNvPr id="0" name=""/>
        <dsp:cNvSpPr/>
      </dsp:nvSpPr>
      <dsp:spPr>
        <a:xfrm rot="1970733">
          <a:off x="4246537" y="1270958"/>
          <a:ext cx="859825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859825" y="19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4654953" y="1268801"/>
        <a:ext cx="42991" cy="42991"/>
      </dsp:txXfrm>
    </dsp:sp>
    <dsp:sp modelId="{C2C2E876-B79B-4030-8F5F-28840D93440D}">
      <dsp:nvSpPr>
        <dsp:cNvPr id="0" name=""/>
        <dsp:cNvSpPr/>
      </dsp:nvSpPr>
      <dsp:spPr>
        <a:xfrm>
          <a:off x="5037634" y="1074359"/>
          <a:ext cx="2339998" cy="8982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Bar, Line, Pie, ...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Charts</a:t>
          </a:r>
        </a:p>
      </dsp:txBody>
      <dsp:txXfrm>
        <a:off x="5063942" y="1100667"/>
        <a:ext cx="2287382" cy="845607"/>
      </dsp:txXfrm>
    </dsp:sp>
    <dsp:sp modelId="{CC03998D-CF8D-4146-A026-B64D05E651AC}">
      <dsp:nvSpPr>
        <dsp:cNvPr id="0" name=""/>
        <dsp:cNvSpPr/>
      </dsp:nvSpPr>
      <dsp:spPr>
        <a:xfrm rot="3310531">
          <a:off x="1530370" y="2587219"/>
          <a:ext cx="1258315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258315" y="19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2128069" y="2575100"/>
        <a:ext cx="62915" cy="62915"/>
      </dsp:txXfrm>
    </dsp:sp>
    <dsp:sp modelId="{5C3C3C4D-1869-4389-B3B8-E88D21EB0223}">
      <dsp:nvSpPr>
        <dsp:cNvPr id="0" name=""/>
        <dsp:cNvSpPr/>
      </dsp:nvSpPr>
      <dsp:spPr>
        <a:xfrm>
          <a:off x="2518817" y="2673925"/>
          <a:ext cx="1796447" cy="8982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64000"/>
                <a:lumMod val="118000"/>
              </a:schemeClr>
            </a:gs>
            <a:gs pos="100000">
              <a:schemeClr val="accent3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Bivariate</a:t>
          </a:r>
          <a:r>
            <a:rPr lang="en-CA" sz="2000" kern="1200" dirty="0"/>
            <a:t> Analysis</a:t>
          </a:r>
        </a:p>
      </dsp:txBody>
      <dsp:txXfrm>
        <a:off x="2545125" y="2700233"/>
        <a:ext cx="1743831" cy="845607"/>
      </dsp:txXfrm>
    </dsp:sp>
    <dsp:sp modelId="{B2AD2820-8667-47BE-B02E-6B0CB8873779}">
      <dsp:nvSpPr>
        <dsp:cNvPr id="0" name=""/>
        <dsp:cNvSpPr/>
      </dsp:nvSpPr>
      <dsp:spPr>
        <a:xfrm rot="19457599">
          <a:off x="4232087" y="2845458"/>
          <a:ext cx="884932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884932" y="19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4652430" y="2842674"/>
        <a:ext cx="44246" cy="44246"/>
      </dsp:txXfrm>
    </dsp:sp>
    <dsp:sp modelId="{4A7D681B-F38B-435B-86B4-87984DBCC2C2}">
      <dsp:nvSpPr>
        <dsp:cNvPr id="0" name=""/>
        <dsp:cNvSpPr/>
      </dsp:nvSpPr>
      <dsp:spPr>
        <a:xfrm>
          <a:off x="5033843" y="2157446"/>
          <a:ext cx="2339998" cy="8982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64000"/>
                <a:lumMod val="118000"/>
              </a:schemeClr>
            </a:gs>
            <a:gs pos="100000">
              <a:schemeClr val="accent3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Z  test, ...</a:t>
          </a:r>
        </a:p>
      </dsp:txBody>
      <dsp:txXfrm>
        <a:off x="5060151" y="2183754"/>
        <a:ext cx="2287382" cy="845607"/>
      </dsp:txXfrm>
    </dsp:sp>
    <dsp:sp modelId="{8C7AF1B5-62E4-4A54-95D4-AD0937DFFB13}">
      <dsp:nvSpPr>
        <dsp:cNvPr id="0" name=""/>
        <dsp:cNvSpPr/>
      </dsp:nvSpPr>
      <dsp:spPr>
        <a:xfrm rot="2142401">
          <a:off x="4232087" y="3361937"/>
          <a:ext cx="884932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884932" y="19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4652430" y="3359153"/>
        <a:ext cx="44246" cy="44246"/>
      </dsp:txXfrm>
    </dsp:sp>
    <dsp:sp modelId="{B3A8C080-A2C9-4BE1-A062-F6067242F193}">
      <dsp:nvSpPr>
        <dsp:cNvPr id="0" name=""/>
        <dsp:cNvSpPr/>
      </dsp:nvSpPr>
      <dsp:spPr>
        <a:xfrm>
          <a:off x="5033843" y="3190404"/>
          <a:ext cx="2339998" cy="8982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64000"/>
                <a:lumMod val="118000"/>
              </a:schemeClr>
            </a:gs>
            <a:gs pos="100000">
              <a:schemeClr val="accent3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Combination Charts</a:t>
          </a:r>
        </a:p>
      </dsp:txBody>
      <dsp:txXfrm>
        <a:off x="5060151" y="3216712"/>
        <a:ext cx="2287382" cy="845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8B360-409B-4C41-954C-093388B32085}">
      <dsp:nvSpPr>
        <dsp:cNvPr id="0" name=""/>
        <dsp:cNvSpPr/>
      </dsp:nvSpPr>
      <dsp:spPr>
        <a:xfrm>
          <a:off x="442" y="120655"/>
          <a:ext cx="1835564" cy="4538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Classification</a:t>
          </a:r>
        </a:p>
      </dsp:txBody>
      <dsp:txXfrm>
        <a:off x="13735" y="133948"/>
        <a:ext cx="1808978" cy="427287"/>
      </dsp:txXfrm>
    </dsp:sp>
    <dsp:sp modelId="{44D7B36A-D5A6-438B-9D01-80E895F4759B}">
      <dsp:nvSpPr>
        <dsp:cNvPr id="0" name=""/>
        <dsp:cNvSpPr/>
      </dsp:nvSpPr>
      <dsp:spPr>
        <a:xfrm>
          <a:off x="183998" y="574529"/>
          <a:ext cx="183556" cy="404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62"/>
              </a:lnTo>
              <a:lnTo>
                <a:pt x="183556" y="4048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4A3EC-6860-4F0D-AFD8-E4BDB54712C1}">
      <dsp:nvSpPr>
        <dsp:cNvPr id="0" name=""/>
        <dsp:cNvSpPr/>
      </dsp:nvSpPr>
      <dsp:spPr>
        <a:xfrm>
          <a:off x="367555" y="687997"/>
          <a:ext cx="1340808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Decision Tree</a:t>
          </a:r>
        </a:p>
      </dsp:txBody>
      <dsp:txXfrm>
        <a:off x="384624" y="705066"/>
        <a:ext cx="1306670" cy="548649"/>
      </dsp:txXfrm>
    </dsp:sp>
    <dsp:sp modelId="{D3E346CB-F108-435B-89AF-A76DD81B4382}">
      <dsp:nvSpPr>
        <dsp:cNvPr id="0" name=""/>
        <dsp:cNvSpPr/>
      </dsp:nvSpPr>
      <dsp:spPr>
        <a:xfrm>
          <a:off x="183998" y="574529"/>
          <a:ext cx="183556" cy="1101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1117"/>
              </a:lnTo>
              <a:lnTo>
                <a:pt x="183556" y="11011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D22F1-D68C-4EBC-8764-99948468691B}">
      <dsp:nvSpPr>
        <dsp:cNvPr id="0" name=""/>
        <dsp:cNvSpPr/>
      </dsp:nvSpPr>
      <dsp:spPr>
        <a:xfrm>
          <a:off x="367555" y="1384253"/>
          <a:ext cx="1340808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Bayesian</a:t>
          </a:r>
        </a:p>
      </dsp:txBody>
      <dsp:txXfrm>
        <a:off x="384624" y="1401322"/>
        <a:ext cx="1306670" cy="548649"/>
      </dsp:txXfrm>
    </dsp:sp>
    <dsp:sp modelId="{748B3CE4-33E0-4C00-BF91-CB158372AE07}">
      <dsp:nvSpPr>
        <dsp:cNvPr id="0" name=""/>
        <dsp:cNvSpPr/>
      </dsp:nvSpPr>
      <dsp:spPr>
        <a:xfrm>
          <a:off x="183998" y="574529"/>
          <a:ext cx="183556" cy="1797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373"/>
              </a:lnTo>
              <a:lnTo>
                <a:pt x="183556" y="17973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705F9-2C54-43C4-B2AC-B116F98181E4}">
      <dsp:nvSpPr>
        <dsp:cNvPr id="0" name=""/>
        <dsp:cNvSpPr/>
      </dsp:nvSpPr>
      <dsp:spPr>
        <a:xfrm>
          <a:off x="367555" y="2080509"/>
          <a:ext cx="1340808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KNN</a:t>
          </a:r>
        </a:p>
      </dsp:txBody>
      <dsp:txXfrm>
        <a:off x="384624" y="2097578"/>
        <a:ext cx="1306670" cy="548649"/>
      </dsp:txXfrm>
    </dsp:sp>
    <dsp:sp modelId="{E7D534C0-201B-45CE-9DE7-7EB47989DF01}">
      <dsp:nvSpPr>
        <dsp:cNvPr id="0" name=""/>
        <dsp:cNvSpPr/>
      </dsp:nvSpPr>
      <dsp:spPr>
        <a:xfrm>
          <a:off x="183998" y="574529"/>
          <a:ext cx="183556" cy="24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629"/>
              </a:lnTo>
              <a:lnTo>
                <a:pt x="183556" y="24936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69EA6-B880-420A-99B1-A666E8E5C709}">
      <dsp:nvSpPr>
        <dsp:cNvPr id="0" name=""/>
        <dsp:cNvSpPr/>
      </dsp:nvSpPr>
      <dsp:spPr>
        <a:xfrm>
          <a:off x="367555" y="2776765"/>
          <a:ext cx="1340808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Deep Learning</a:t>
          </a:r>
        </a:p>
      </dsp:txBody>
      <dsp:txXfrm>
        <a:off x="384624" y="2793834"/>
        <a:ext cx="1306670" cy="548649"/>
      </dsp:txXfrm>
    </dsp:sp>
    <dsp:sp modelId="{615ECB78-3068-4A51-997D-ECD097B0884A}">
      <dsp:nvSpPr>
        <dsp:cNvPr id="0" name=""/>
        <dsp:cNvSpPr/>
      </dsp:nvSpPr>
      <dsp:spPr>
        <a:xfrm>
          <a:off x="183998" y="574529"/>
          <a:ext cx="183556" cy="318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9885"/>
              </a:lnTo>
              <a:lnTo>
                <a:pt x="183556" y="31898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46801-752A-4A69-9489-81F634006894}">
      <dsp:nvSpPr>
        <dsp:cNvPr id="0" name=""/>
        <dsp:cNvSpPr/>
      </dsp:nvSpPr>
      <dsp:spPr>
        <a:xfrm>
          <a:off x="367555" y="3473020"/>
          <a:ext cx="1340808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Random Forest</a:t>
          </a:r>
        </a:p>
      </dsp:txBody>
      <dsp:txXfrm>
        <a:off x="384624" y="3490089"/>
        <a:ext cx="1306670" cy="548649"/>
      </dsp:txXfrm>
    </dsp:sp>
    <dsp:sp modelId="{C2EDA49D-FFEE-406A-911E-5F3EF47B4135}">
      <dsp:nvSpPr>
        <dsp:cNvPr id="0" name=""/>
        <dsp:cNvSpPr/>
      </dsp:nvSpPr>
      <dsp:spPr>
        <a:xfrm>
          <a:off x="2062944" y="120655"/>
          <a:ext cx="1835564" cy="4538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Regression</a:t>
          </a:r>
        </a:p>
      </dsp:txBody>
      <dsp:txXfrm>
        <a:off x="2076237" y="133948"/>
        <a:ext cx="1808978" cy="427287"/>
      </dsp:txXfrm>
    </dsp:sp>
    <dsp:sp modelId="{A0153F6D-1F98-40C5-87E8-5F51111946FF}">
      <dsp:nvSpPr>
        <dsp:cNvPr id="0" name=""/>
        <dsp:cNvSpPr/>
      </dsp:nvSpPr>
      <dsp:spPr>
        <a:xfrm>
          <a:off x="2246500" y="574529"/>
          <a:ext cx="183556" cy="404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62"/>
              </a:lnTo>
              <a:lnTo>
                <a:pt x="183556" y="4048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ADC4-2927-4B32-B055-548B2136511A}">
      <dsp:nvSpPr>
        <dsp:cNvPr id="0" name=""/>
        <dsp:cNvSpPr/>
      </dsp:nvSpPr>
      <dsp:spPr>
        <a:xfrm>
          <a:off x="2430057" y="687997"/>
          <a:ext cx="1252182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Decision Tree</a:t>
          </a:r>
        </a:p>
      </dsp:txBody>
      <dsp:txXfrm>
        <a:off x="2447126" y="705066"/>
        <a:ext cx="1218044" cy="548649"/>
      </dsp:txXfrm>
    </dsp:sp>
    <dsp:sp modelId="{A525D9C4-9FA0-4C7A-A93D-AB008387E8CE}">
      <dsp:nvSpPr>
        <dsp:cNvPr id="0" name=""/>
        <dsp:cNvSpPr/>
      </dsp:nvSpPr>
      <dsp:spPr>
        <a:xfrm>
          <a:off x="2246500" y="574529"/>
          <a:ext cx="183556" cy="1101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1117"/>
              </a:lnTo>
              <a:lnTo>
                <a:pt x="183556" y="11011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B976B-3ADE-4506-9706-2038CA008601}">
      <dsp:nvSpPr>
        <dsp:cNvPr id="0" name=""/>
        <dsp:cNvSpPr/>
      </dsp:nvSpPr>
      <dsp:spPr>
        <a:xfrm>
          <a:off x="2430057" y="1384253"/>
          <a:ext cx="1252182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MLR</a:t>
          </a:r>
        </a:p>
      </dsp:txBody>
      <dsp:txXfrm>
        <a:off x="2447126" y="1401322"/>
        <a:ext cx="1218044" cy="548649"/>
      </dsp:txXfrm>
    </dsp:sp>
    <dsp:sp modelId="{A1CC0875-E285-4349-A21F-CDA80FED321C}">
      <dsp:nvSpPr>
        <dsp:cNvPr id="0" name=""/>
        <dsp:cNvSpPr/>
      </dsp:nvSpPr>
      <dsp:spPr>
        <a:xfrm>
          <a:off x="2246500" y="574529"/>
          <a:ext cx="183556" cy="1797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373"/>
              </a:lnTo>
              <a:lnTo>
                <a:pt x="183556" y="17973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34CE4-D830-4655-9293-BC0B7111BEA8}">
      <dsp:nvSpPr>
        <dsp:cNvPr id="0" name=""/>
        <dsp:cNvSpPr/>
      </dsp:nvSpPr>
      <dsp:spPr>
        <a:xfrm>
          <a:off x="2430057" y="2080509"/>
          <a:ext cx="1252182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KNN</a:t>
          </a:r>
        </a:p>
      </dsp:txBody>
      <dsp:txXfrm>
        <a:off x="2447126" y="2097578"/>
        <a:ext cx="1218044" cy="548649"/>
      </dsp:txXfrm>
    </dsp:sp>
    <dsp:sp modelId="{CEEA0299-1E7C-46E2-8E35-DDFC92C3EA0B}">
      <dsp:nvSpPr>
        <dsp:cNvPr id="0" name=""/>
        <dsp:cNvSpPr/>
      </dsp:nvSpPr>
      <dsp:spPr>
        <a:xfrm>
          <a:off x="2246500" y="574529"/>
          <a:ext cx="183556" cy="24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629"/>
              </a:lnTo>
              <a:lnTo>
                <a:pt x="183556" y="24936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3E461-B801-4751-88F0-F7602B47EE5A}">
      <dsp:nvSpPr>
        <dsp:cNvPr id="0" name=""/>
        <dsp:cNvSpPr/>
      </dsp:nvSpPr>
      <dsp:spPr>
        <a:xfrm>
          <a:off x="2430057" y="2776765"/>
          <a:ext cx="1252182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Deep Learning</a:t>
          </a:r>
        </a:p>
      </dsp:txBody>
      <dsp:txXfrm>
        <a:off x="2447126" y="2793834"/>
        <a:ext cx="1218044" cy="548649"/>
      </dsp:txXfrm>
    </dsp:sp>
    <dsp:sp modelId="{F8371830-672B-4C57-9102-3790933D0F25}">
      <dsp:nvSpPr>
        <dsp:cNvPr id="0" name=""/>
        <dsp:cNvSpPr/>
      </dsp:nvSpPr>
      <dsp:spPr>
        <a:xfrm>
          <a:off x="2246500" y="574529"/>
          <a:ext cx="183556" cy="318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9885"/>
              </a:lnTo>
              <a:lnTo>
                <a:pt x="183556" y="31898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A284A-1A2D-4405-A358-B10E6C50F86E}">
      <dsp:nvSpPr>
        <dsp:cNvPr id="0" name=""/>
        <dsp:cNvSpPr/>
      </dsp:nvSpPr>
      <dsp:spPr>
        <a:xfrm>
          <a:off x="2430057" y="3473020"/>
          <a:ext cx="1252182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Random Forest</a:t>
          </a:r>
        </a:p>
      </dsp:txBody>
      <dsp:txXfrm>
        <a:off x="2447126" y="3490089"/>
        <a:ext cx="1218044" cy="548649"/>
      </dsp:txXfrm>
    </dsp:sp>
    <dsp:sp modelId="{DD250370-3F33-4803-9133-615F8E8AE6D8}">
      <dsp:nvSpPr>
        <dsp:cNvPr id="0" name=""/>
        <dsp:cNvSpPr/>
      </dsp:nvSpPr>
      <dsp:spPr>
        <a:xfrm>
          <a:off x="4125445" y="120655"/>
          <a:ext cx="1835564" cy="4538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Clustering</a:t>
          </a:r>
        </a:p>
      </dsp:txBody>
      <dsp:txXfrm>
        <a:off x="4138738" y="133948"/>
        <a:ext cx="1808978" cy="427287"/>
      </dsp:txXfrm>
    </dsp:sp>
    <dsp:sp modelId="{64C20DDE-E62F-4A6E-A8C3-044A5F86C8E0}">
      <dsp:nvSpPr>
        <dsp:cNvPr id="0" name=""/>
        <dsp:cNvSpPr/>
      </dsp:nvSpPr>
      <dsp:spPr>
        <a:xfrm>
          <a:off x="4309002" y="574529"/>
          <a:ext cx="183556" cy="404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62"/>
              </a:lnTo>
              <a:lnTo>
                <a:pt x="183556" y="4048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F776F-B5A7-4C92-AD7D-249300CDFB34}">
      <dsp:nvSpPr>
        <dsp:cNvPr id="0" name=""/>
        <dsp:cNvSpPr/>
      </dsp:nvSpPr>
      <dsp:spPr>
        <a:xfrm>
          <a:off x="4492558" y="687997"/>
          <a:ext cx="1223243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K-Means</a:t>
          </a:r>
        </a:p>
      </dsp:txBody>
      <dsp:txXfrm>
        <a:off x="4509627" y="705066"/>
        <a:ext cx="1189105" cy="548649"/>
      </dsp:txXfrm>
    </dsp:sp>
    <dsp:sp modelId="{B545A006-0A6F-447B-9CFF-EE77FC2B1F1C}">
      <dsp:nvSpPr>
        <dsp:cNvPr id="0" name=""/>
        <dsp:cNvSpPr/>
      </dsp:nvSpPr>
      <dsp:spPr>
        <a:xfrm>
          <a:off x="4309002" y="574529"/>
          <a:ext cx="183556" cy="1101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1117"/>
              </a:lnTo>
              <a:lnTo>
                <a:pt x="183556" y="11011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513EE-83F2-412C-96AA-59CB1750284E}">
      <dsp:nvSpPr>
        <dsp:cNvPr id="0" name=""/>
        <dsp:cNvSpPr/>
      </dsp:nvSpPr>
      <dsp:spPr>
        <a:xfrm>
          <a:off x="4492558" y="1384253"/>
          <a:ext cx="1227419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Hierarchical</a:t>
          </a:r>
        </a:p>
      </dsp:txBody>
      <dsp:txXfrm>
        <a:off x="4509627" y="1401322"/>
        <a:ext cx="1193281" cy="548649"/>
      </dsp:txXfrm>
    </dsp:sp>
    <dsp:sp modelId="{64CAE48B-2CE6-4A5A-B8B6-79F4F194ACBC}">
      <dsp:nvSpPr>
        <dsp:cNvPr id="0" name=""/>
        <dsp:cNvSpPr/>
      </dsp:nvSpPr>
      <dsp:spPr>
        <a:xfrm>
          <a:off x="6187947" y="120655"/>
          <a:ext cx="1835564" cy="4538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Association Rules</a:t>
          </a:r>
        </a:p>
      </dsp:txBody>
      <dsp:txXfrm>
        <a:off x="6201240" y="133948"/>
        <a:ext cx="1808978" cy="427287"/>
      </dsp:txXfrm>
    </dsp:sp>
    <dsp:sp modelId="{4EDD948C-BF85-4390-9BA6-6712C94B5FC3}">
      <dsp:nvSpPr>
        <dsp:cNvPr id="0" name=""/>
        <dsp:cNvSpPr/>
      </dsp:nvSpPr>
      <dsp:spPr>
        <a:xfrm>
          <a:off x="6371504" y="574529"/>
          <a:ext cx="183556" cy="404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62"/>
              </a:lnTo>
              <a:lnTo>
                <a:pt x="183556" y="4048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A77C5-0E41-472B-9D03-9C50A5639D07}">
      <dsp:nvSpPr>
        <dsp:cNvPr id="0" name=""/>
        <dsp:cNvSpPr/>
      </dsp:nvSpPr>
      <dsp:spPr>
        <a:xfrm>
          <a:off x="6555060" y="687997"/>
          <a:ext cx="1725417" cy="582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Recommendation Systems</a:t>
          </a:r>
        </a:p>
      </dsp:txBody>
      <dsp:txXfrm>
        <a:off x="6572129" y="705066"/>
        <a:ext cx="1691279" cy="548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7172-C6CF-4F18-853A-841856E096D9}">
      <dsp:nvSpPr>
        <dsp:cNvPr id="0" name=""/>
        <dsp:cNvSpPr/>
      </dsp:nvSpPr>
      <dsp:spPr>
        <a:xfrm>
          <a:off x="251819" y="175469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Data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Exploration</a:t>
          </a:r>
        </a:p>
      </dsp:txBody>
      <dsp:txXfrm>
        <a:off x="281593" y="1784468"/>
        <a:ext cx="1973599" cy="957025"/>
      </dsp:txXfrm>
    </dsp:sp>
    <dsp:sp modelId="{39762025-B080-4DFD-BECB-30B2CE1C3948}">
      <dsp:nvSpPr>
        <dsp:cNvPr id="0" name=""/>
        <dsp:cNvSpPr/>
      </dsp:nvSpPr>
      <dsp:spPr>
        <a:xfrm rot="18289469">
          <a:off x="1979541" y="1658236"/>
          <a:ext cx="142411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2411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2655994" y="1642848"/>
        <a:ext cx="71205" cy="71205"/>
      </dsp:txXfrm>
    </dsp:sp>
    <dsp:sp modelId="{550523D4-BDE5-40E9-A40B-DE8F7F0FE818}">
      <dsp:nvSpPr>
        <dsp:cNvPr id="0" name=""/>
        <dsp:cNvSpPr/>
      </dsp:nvSpPr>
      <dsp:spPr>
        <a:xfrm>
          <a:off x="3098226" y="58563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Univariate Analysis</a:t>
          </a:r>
        </a:p>
      </dsp:txBody>
      <dsp:txXfrm>
        <a:off x="3128000" y="615408"/>
        <a:ext cx="1973599" cy="957025"/>
      </dsp:txXfrm>
    </dsp:sp>
    <dsp:sp modelId="{6D225826-2619-4CE6-99E4-079978D0F4F7}">
      <dsp:nvSpPr>
        <dsp:cNvPr id="0" name=""/>
        <dsp:cNvSpPr/>
      </dsp:nvSpPr>
      <dsp:spPr>
        <a:xfrm rot="19457599">
          <a:off x="5037237" y="78144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5512964" y="776618"/>
        <a:ext cx="50076" cy="50076"/>
      </dsp:txXfrm>
    </dsp:sp>
    <dsp:sp modelId="{F3FB9268-665F-4E97-AF87-7553AA4EB44A}">
      <dsp:nvSpPr>
        <dsp:cNvPr id="0" name=""/>
        <dsp:cNvSpPr/>
      </dsp:nvSpPr>
      <dsp:spPr>
        <a:xfrm>
          <a:off x="5944632" y="110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Frequency, Mean,  Min, Max, ...</a:t>
          </a:r>
        </a:p>
      </dsp:txBody>
      <dsp:txXfrm>
        <a:off x="5974406" y="30878"/>
        <a:ext cx="1973599" cy="957025"/>
      </dsp:txXfrm>
    </dsp:sp>
    <dsp:sp modelId="{63FED97E-0A7F-4C7A-9965-6029AFB0D8C1}">
      <dsp:nvSpPr>
        <dsp:cNvPr id="0" name=""/>
        <dsp:cNvSpPr/>
      </dsp:nvSpPr>
      <dsp:spPr>
        <a:xfrm rot="2142401">
          <a:off x="5037237" y="136597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5512964" y="1361148"/>
        <a:ext cx="50076" cy="50076"/>
      </dsp:txXfrm>
    </dsp:sp>
    <dsp:sp modelId="{C2C2E876-B79B-4030-8F5F-28840D93440D}">
      <dsp:nvSpPr>
        <dsp:cNvPr id="0" name=""/>
        <dsp:cNvSpPr/>
      </dsp:nvSpPr>
      <dsp:spPr>
        <a:xfrm>
          <a:off x="5944632" y="117016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Bar, Line, Pie, ...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Charts</a:t>
          </a:r>
        </a:p>
      </dsp:txBody>
      <dsp:txXfrm>
        <a:off x="5974406" y="1199938"/>
        <a:ext cx="1973599" cy="957025"/>
      </dsp:txXfrm>
    </dsp:sp>
    <dsp:sp modelId="{CC03998D-CF8D-4146-A026-B64D05E651AC}">
      <dsp:nvSpPr>
        <dsp:cNvPr id="0" name=""/>
        <dsp:cNvSpPr/>
      </dsp:nvSpPr>
      <dsp:spPr>
        <a:xfrm rot="3310531">
          <a:off x="1979541" y="2827296"/>
          <a:ext cx="142411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2411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2655994" y="2811908"/>
        <a:ext cx="71205" cy="71205"/>
      </dsp:txXfrm>
    </dsp:sp>
    <dsp:sp modelId="{5C3C3C4D-1869-4389-B3B8-E88D21EB0223}">
      <dsp:nvSpPr>
        <dsp:cNvPr id="0" name=""/>
        <dsp:cNvSpPr/>
      </dsp:nvSpPr>
      <dsp:spPr>
        <a:xfrm>
          <a:off x="3098226" y="292375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Bivariate Analysis</a:t>
          </a:r>
        </a:p>
      </dsp:txBody>
      <dsp:txXfrm>
        <a:off x="3128000" y="2953528"/>
        <a:ext cx="1973599" cy="957025"/>
      </dsp:txXfrm>
    </dsp:sp>
    <dsp:sp modelId="{B2AD2820-8667-47BE-B02E-6B0CB8873779}">
      <dsp:nvSpPr>
        <dsp:cNvPr id="0" name=""/>
        <dsp:cNvSpPr/>
      </dsp:nvSpPr>
      <dsp:spPr>
        <a:xfrm rot="19457599">
          <a:off x="5037237" y="311956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5512964" y="3114738"/>
        <a:ext cx="50076" cy="50076"/>
      </dsp:txXfrm>
    </dsp:sp>
    <dsp:sp modelId="{4A7D681B-F38B-435B-86B4-87984DBCC2C2}">
      <dsp:nvSpPr>
        <dsp:cNvPr id="0" name=""/>
        <dsp:cNvSpPr/>
      </dsp:nvSpPr>
      <dsp:spPr>
        <a:xfrm>
          <a:off x="5944632" y="233922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Z  test, ...</a:t>
          </a:r>
        </a:p>
      </dsp:txBody>
      <dsp:txXfrm>
        <a:off x="5974406" y="2368998"/>
        <a:ext cx="1973599" cy="957025"/>
      </dsp:txXfrm>
    </dsp:sp>
    <dsp:sp modelId="{8C7AF1B5-62E4-4A54-95D4-AD0937DFFB13}">
      <dsp:nvSpPr>
        <dsp:cNvPr id="0" name=""/>
        <dsp:cNvSpPr/>
      </dsp:nvSpPr>
      <dsp:spPr>
        <a:xfrm rot="2142401">
          <a:off x="5037237" y="370409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5512964" y="3699267"/>
        <a:ext cx="50076" cy="50076"/>
      </dsp:txXfrm>
    </dsp:sp>
    <dsp:sp modelId="{B3A8C080-A2C9-4BE1-A062-F6067242F193}">
      <dsp:nvSpPr>
        <dsp:cNvPr id="0" name=""/>
        <dsp:cNvSpPr/>
      </dsp:nvSpPr>
      <dsp:spPr>
        <a:xfrm>
          <a:off x="5944632" y="350828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Combination Charts</a:t>
          </a:r>
        </a:p>
      </dsp:txBody>
      <dsp:txXfrm>
        <a:off x="5974406" y="3538058"/>
        <a:ext cx="1973599" cy="957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A200B-223A-45F5-B7D3-D225B2F9AF01}">
      <dsp:nvSpPr>
        <dsp:cNvPr id="0" name=""/>
        <dsp:cNvSpPr/>
      </dsp:nvSpPr>
      <dsp:spPr>
        <a:xfrm>
          <a:off x="304803" y="1752600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Univariate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Analysis</a:t>
          </a:r>
        </a:p>
      </dsp:txBody>
      <dsp:txXfrm>
        <a:off x="334577" y="1782374"/>
        <a:ext cx="1973599" cy="957025"/>
      </dsp:txXfrm>
    </dsp:sp>
    <dsp:sp modelId="{C131D71C-9BBD-4803-B8FF-ADCB368CC49B}">
      <dsp:nvSpPr>
        <dsp:cNvPr id="0" name=""/>
        <dsp:cNvSpPr/>
      </dsp:nvSpPr>
      <dsp:spPr>
        <a:xfrm rot="18185048">
          <a:off x="2021700" y="1657189"/>
          <a:ext cx="13927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92776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2683269" y="1642585"/>
        <a:ext cx="69638" cy="69638"/>
      </dsp:txXfrm>
    </dsp:sp>
    <dsp:sp modelId="{0FEBBC04-B16C-4D97-ACEA-557895C455F7}">
      <dsp:nvSpPr>
        <dsp:cNvPr id="0" name=""/>
        <dsp:cNvSpPr/>
      </dsp:nvSpPr>
      <dsp:spPr>
        <a:xfrm>
          <a:off x="3098226" y="58563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Categorical</a:t>
          </a:r>
        </a:p>
      </dsp:txBody>
      <dsp:txXfrm>
        <a:off x="3128000" y="615408"/>
        <a:ext cx="1973599" cy="957025"/>
      </dsp:txXfrm>
    </dsp:sp>
    <dsp:sp modelId="{B1C5D883-F84A-4271-8272-3D9DBAB45CFC}">
      <dsp:nvSpPr>
        <dsp:cNvPr id="0" name=""/>
        <dsp:cNvSpPr/>
      </dsp:nvSpPr>
      <dsp:spPr>
        <a:xfrm rot="19457599">
          <a:off x="5037237" y="78144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5512964" y="776618"/>
        <a:ext cx="50076" cy="50076"/>
      </dsp:txXfrm>
    </dsp:sp>
    <dsp:sp modelId="{C029CF6C-3CEA-4AC0-AEDE-6AF1B53D5E20}">
      <dsp:nvSpPr>
        <dsp:cNvPr id="0" name=""/>
        <dsp:cNvSpPr/>
      </dsp:nvSpPr>
      <dsp:spPr>
        <a:xfrm>
          <a:off x="5944632" y="1104"/>
          <a:ext cx="2033147" cy="1016573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Count,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Count%</a:t>
          </a:r>
        </a:p>
      </dsp:txBody>
      <dsp:txXfrm>
        <a:off x="5974406" y="30878"/>
        <a:ext cx="1973599" cy="957025"/>
      </dsp:txXfrm>
    </dsp:sp>
    <dsp:sp modelId="{F215B9F6-FC42-4390-89FA-F10CB76826A8}">
      <dsp:nvSpPr>
        <dsp:cNvPr id="0" name=""/>
        <dsp:cNvSpPr/>
      </dsp:nvSpPr>
      <dsp:spPr>
        <a:xfrm rot="2142401">
          <a:off x="5037237" y="136597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5512964" y="1361148"/>
        <a:ext cx="50076" cy="50076"/>
      </dsp:txXfrm>
    </dsp:sp>
    <dsp:sp modelId="{063CF208-C806-4687-AE0A-4B0A39C6D4CA}">
      <dsp:nvSpPr>
        <dsp:cNvPr id="0" name=""/>
        <dsp:cNvSpPr/>
      </dsp:nvSpPr>
      <dsp:spPr>
        <a:xfrm>
          <a:off x="5944632" y="117016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bg1">
                  <a:lumMod val="50000"/>
                </a:schemeClr>
              </a:solidFill>
            </a:rPr>
            <a:t>Bar and Pie Charts</a:t>
          </a:r>
        </a:p>
      </dsp:txBody>
      <dsp:txXfrm>
        <a:off x="5974406" y="1199938"/>
        <a:ext cx="1973599" cy="957025"/>
      </dsp:txXfrm>
    </dsp:sp>
    <dsp:sp modelId="{B7AE76E8-0CD9-4AA7-A15E-821F70B1C41F}">
      <dsp:nvSpPr>
        <dsp:cNvPr id="0" name=""/>
        <dsp:cNvSpPr/>
      </dsp:nvSpPr>
      <dsp:spPr>
        <a:xfrm rot="3420580">
          <a:off x="2019944" y="2826249"/>
          <a:ext cx="139628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96287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2683181" y="2811557"/>
        <a:ext cx="69814" cy="69814"/>
      </dsp:txXfrm>
    </dsp:sp>
    <dsp:sp modelId="{031BF4C5-43B8-4B76-BA8D-36A3D1D76878}">
      <dsp:nvSpPr>
        <dsp:cNvPr id="0" name=""/>
        <dsp:cNvSpPr/>
      </dsp:nvSpPr>
      <dsp:spPr>
        <a:xfrm>
          <a:off x="3098226" y="292375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Numerical</a:t>
          </a:r>
        </a:p>
      </dsp:txBody>
      <dsp:txXfrm>
        <a:off x="3128000" y="2953528"/>
        <a:ext cx="1973599" cy="957025"/>
      </dsp:txXfrm>
    </dsp:sp>
    <dsp:sp modelId="{D1AFB554-75DD-4CB0-BEAE-9B68E2FDCBD0}">
      <dsp:nvSpPr>
        <dsp:cNvPr id="0" name=""/>
        <dsp:cNvSpPr/>
      </dsp:nvSpPr>
      <dsp:spPr>
        <a:xfrm rot="19457599">
          <a:off x="5037237" y="311956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5512964" y="3114738"/>
        <a:ext cx="50076" cy="50076"/>
      </dsp:txXfrm>
    </dsp:sp>
    <dsp:sp modelId="{883C3AF7-E066-4C00-B7B2-E006D42A5AA6}">
      <dsp:nvSpPr>
        <dsp:cNvPr id="0" name=""/>
        <dsp:cNvSpPr/>
      </dsp:nvSpPr>
      <dsp:spPr>
        <a:xfrm>
          <a:off x="5944632" y="2339224"/>
          <a:ext cx="2033147" cy="1016573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Mean, </a:t>
          </a:r>
          <a:r>
            <a:rPr lang="en-CA" sz="2400" kern="1200" dirty="0" err="1"/>
            <a:t>StDev</a:t>
          </a:r>
          <a:r>
            <a:rPr lang="en-CA" sz="2400" kern="1200" dirty="0"/>
            <a:t>, Kurtosis, …</a:t>
          </a:r>
        </a:p>
      </dsp:txBody>
      <dsp:txXfrm>
        <a:off x="5974406" y="2368998"/>
        <a:ext cx="1973599" cy="957025"/>
      </dsp:txXfrm>
    </dsp:sp>
    <dsp:sp modelId="{19C881B5-E77D-45C7-B4FE-8A36A97A0BD8}">
      <dsp:nvSpPr>
        <dsp:cNvPr id="0" name=""/>
        <dsp:cNvSpPr/>
      </dsp:nvSpPr>
      <dsp:spPr>
        <a:xfrm rot="2142401">
          <a:off x="5037237" y="370409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5512964" y="3699267"/>
        <a:ext cx="50076" cy="50076"/>
      </dsp:txXfrm>
    </dsp:sp>
    <dsp:sp modelId="{43FFB700-6DC2-421A-96D4-1BB29BE500A0}">
      <dsp:nvSpPr>
        <dsp:cNvPr id="0" name=""/>
        <dsp:cNvSpPr/>
      </dsp:nvSpPr>
      <dsp:spPr>
        <a:xfrm>
          <a:off x="5944632" y="3508284"/>
          <a:ext cx="2033147" cy="10165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bg1">
                  <a:lumMod val="50000"/>
                </a:schemeClr>
              </a:solidFill>
            </a:rPr>
            <a:t>Histogram,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bg1">
                  <a:lumMod val="50000"/>
                </a:schemeClr>
              </a:solidFill>
            </a:rPr>
            <a:t>Box Plot</a:t>
          </a:r>
        </a:p>
      </dsp:txBody>
      <dsp:txXfrm>
        <a:off x="5974406" y="3538058"/>
        <a:ext cx="1973599" cy="957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A45A6-5CF7-4D66-B4D0-4524C94DC25D}">
      <dsp:nvSpPr>
        <dsp:cNvPr id="0" name=""/>
        <dsp:cNvSpPr/>
      </dsp:nvSpPr>
      <dsp:spPr>
        <a:xfrm>
          <a:off x="632814" y="1543147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Bivariate</a:t>
          </a:r>
        </a:p>
      </dsp:txBody>
      <dsp:txXfrm>
        <a:off x="652426" y="1562759"/>
        <a:ext cx="1300001" cy="630388"/>
      </dsp:txXfrm>
    </dsp:sp>
    <dsp:sp modelId="{DCF3DED5-5078-4BAE-BB38-4863C19096D0}">
      <dsp:nvSpPr>
        <dsp:cNvPr id="0" name=""/>
        <dsp:cNvSpPr/>
      </dsp:nvSpPr>
      <dsp:spPr>
        <a:xfrm rot="17692822">
          <a:off x="1603257" y="1287097"/>
          <a:ext cx="127325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7325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208053" y="1268581"/>
        <a:ext cx="63662" cy="63662"/>
      </dsp:txXfrm>
    </dsp:sp>
    <dsp:sp modelId="{64248189-44C1-404F-AB64-34E72A9E4DAE}">
      <dsp:nvSpPr>
        <dsp:cNvPr id="0" name=""/>
        <dsp:cNvSpPr/>
      </dsp:nvSpPr>
      <dsp:spPr>
        <a:xfrm>
          <a:off x="2507729" y="388065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Numeric</a:t>
          </a:r>
        </a:p>
      </dsp:txBody>
      <dsp:txXfrm>
        <a:off x="2527341" y="407677"/>
        <a:ext cx="1300001" cy="630388"/>
      </dsp:txXfrm>
    </dsp:sp>
    <dsp:sp modelId="{93798BB7-DE7C-4C1D-BC1D-64072AB6101B}">
      <dsp:nvSpPr>
        <dsp:cNvPr id="0" name=""/>
        <dsp:cNvSpPr/>
      </dsp:nvSpPr>
      <dsp:spPr>
        <a:xfrm>
          <a:off x="3846954" y="709556"/>
          <a:ext cx="5356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35690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101407" y="709480"/>
        <a:ext cx="26784" cy="26784"/>
      </dsp:txXfrm>
    </dsp:sp>
    <dsp:sp modelId="{5A5E7331-BFF3-4D0A-9D22-F400E68C4F86}">
      <dsp:nvSpPr>
        <dsp:cNvPr id="0" name=""/>
        <dsp:cNvSpPr/>
      </dsp:nvSpPr>
      <dsp:spPr>
        <a:xfrm>
          <a:off x="4382645" y="388065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Numeric</a:t>
          </a:r>
        </a:p>
      </dsp:txBody>
      <dsp:txXfrm>
        <a:off x="4402257" y="407677"/>
        <a:ext cx="1300001" cy="630388"/>
      </dsp:txXfrm>
    </dsp:sp>
    <dsp:sp modelId="{D06357A7-7545-43BB-B8EA-0F94DBF57B01}">
      <dsp:nvSpPr>
        <dsp:cNvPr id="0" name=""/>
        <dsp:cNvSpPr/>
      </dsp:nvSpPr>
      <dsp:spPr>
        <a:xfrm rot="19457599">
          <a:off x="5659863" y="517043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973222" y="513866"/>
        <a:ext cx="32985" cy="32985"/>
      </dsp:txXfrm>
    </dsp:sp>
    <dsp:sp modelId="{AD7A1435-15CD-4F26-B904-8AE2E5AE14FB}">
      <dsp:nvSpPr>
        <dsp:cNvPr id="0" name=""/>
        <dsp:cNvSpPr/>
      </dsp:nvSpPr>
      <dsp:spPr>
        <a:xfrm>
          <a:off x="6257560" y="3038"/>
          <a:ext cx="1339225" cy="66961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Correlation</a:t>
          </a:r>
        </a:p>
      </dsp:txBody>
      <dsp:txXfrm>
        <a:off x="6277172" y="22650"/>
        <a:ext cx="1300001" cy="630388"/>
      </dsp:txXfrm>
    </dsp:sp>
    <dsp:sp modelId="{F138E1DD-A1CB-47B0-8258-324006F9F590}">
      <dsp:nvSpPr>
        <dsp:cNvPr id="0" name=""/>
        <dsp:cNvSpPr/>
      </dsp:nvSpPr>
      <dsp:spPr>
        <a:xfrm rot="2142401">
          <a:off x="5659863" y="902070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973222" y="898893"/>
        <a:ext cx="32985" cy="32985"/>
      </dsp:txXfrm>
    </dsp:sp>
    <dsp:sp modelId="{F4A66058-6BAE-46DD-9C97-618844489C89}">
      <dsp:nvSpPr>
        <dsp:cNvPr id="0" name=""/>
        <dsp:cNvSpPr/>
      </dsp:nvSpPr>
      <dsp:spPr>
        <a:xfrm>
          <a:off x="6257560" y="773093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chemeClr val="bg1">
                  <a:lumMod val="50000"/>
                </a:schemeClr>
              </a:solidFill>
            </a:rPr>
            <a:t>Scatter Plot</a:t>
          </a:r>
        </a:p>
      </dsp:txBody>
      <dsp:txXfrm>
        <a:off x="6277172" y="792705"/>
        <a:ext cx="1300001" cy="630388"/>
      </dsp:txXfrm>
    </dsp:sp>
    <dsp:sp modelId="{363B87A4-94B8-40FE-A03E-0540B691ACB4}">
      <dsp:nvSpPr>
        <dsp:cNvPr id="0" name=""/>
        <dsp:cNvSpPr/>
      </dsp:nvSpPr>
      <dsp:spPr>
        <a:xfrm rot="3907178">
          <a:off x="1603257" y="2442179"/>
          <a:ext cx="127325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7325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208053" y="2423663"/>
        <a:ext cx="63662" cy="63662"/>
      </dsp:txXfrm>
    </dsp:sp>
    <dsp:sp modelId="{DA69A9E4-F225-4513-81A4-27F6AE1B8EA3}">
      <dsp:nvSpPr>
        <dsp:cNvPr id="0" name=""/>
        <dsp:cNvSpPr/>
      </dsp:nvSpPr>
      <dsp:spPr>
        <a:xfrm>
          <a:off x="2507729" y="2698229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Categorical</a:t>
          </a:r>
        </a:p>
      </dsp:txBody>
      <dsp:txXfrm>
        <a:off x="2527341" y="2717841"/>
        <a:ext cx="1300001" cy="630388"/>
      </dsp:txXfrm>
    </dsp:sp>
    <dsp:sp modelId="{9ADF71E6-5BB7-4632-B59B-658329707C4C}">
      <dsp:nvSpPr>
        <dsp:cNvPr id="0" name=""/>
        <dsp:cNvSpPr/>
      </dsp:nvSpPr>
      <dsp:spPr>
        <a:xfrm rot="18289469">
          <a:off x="3645772" y="2634693"/>
          <a:ext cx="93805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38055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91348" y="2624557"/>
        <a:ext cx="46902" cy="46902"/>
      </dsp:txXfrm>
    </dsp:sp>
    <dsp:sp modelId="{B553B5F7-E646-4C9D-A6E1-5114464166BD}">
      <dsp:nvSpPr>
        <dsp:cNvPr id="0" name=""/>
        <dsp:cNvSpPr/>
      </dsp:nvSpPr>
      <dsp:spPr>
        <a:xfrm>
          <a:off x="4382645" y="1928175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Numeric</a:t>
          </a:r>
        </a:p>
      </dsp:txBody>
      <dsp:txXfrm>
        <a:off x="4402257" y="1947787"/>
        <a:ext cx="1300001" cy="630388"/>
      </dsp:txXfrm>
    </dsp:sp>
    <dsp:sp modelId="{650C85C1-8375-44E2-A5E8-E921CAC37AA4}">
      <dsp:nvSpPr>
        <dsp:cNvPr id="0" name=""/>
        <dsp:cNvSpPr/>
      </dsp:nvSpPr>
      <dsp:spPr>
        <a:xfrm rot="19457599">
          <a:off x="5659863" y="2057152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973222" y="2053975"/>
        <a:ext cx="32985" cy="32985"/>
      </dsp:txXfrm>
    </dsp:sp>
    <dsp:sp modelId="{58D23BFE-822A-4640-9F45-6209E8FB6F58}">
      <dsp:nvSpPr>
        <dsp:cNvPr id="0" name=""/>
        <dsp:cNvSpPr/>
      </dsp:nvSpPr>
      <dsp:spPr>
        <a:xfrm>
          <a:off x="6257560" y="1543147"/>
          <a:ext cx="1339225" cy="66961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z-test, t-test, ANOVA</a:t>
          </a:r>
        </a:p>
      </dsp:txBody>
      <dsp:txXfrm>
        <a:off x="6277172" y="1562759"/>
        <a:ext cx="1300001" cy="630388"/>
      </dsp:txXfrm>
    </dsp:sp>
    <dsp:sp modelId="{B653425F-C3B3-4ADD-873C-3AFB4251140A}">
      <dsp:nvSpPr>
        <dsp:cNvPr id="0" name=""/>
        <dsp:cNvSpPr/>
      </dsp:nvSpPr>
      <dsp:spPr>
        <a:xfrm rot="2142401">
          <a:off x="5659863" y="2442179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973222" y="2439002"/>
        <a:ext cx="32985" cy="32985"/>
      </dsp:txXfrm>
    </dsp:sp>
    <dsp:sp modelId="{FD8C0E68-18E5-4C10-869C-430DF3415C9D}">
      <dsp:nvSpPr>
        <dsp:cNvPr id="0" name=""/>
        <dsp:cNvSpPr/>
      </dsp:nvSpPr>
      <dsp:spPr>
        <a:xfrm>
          <a:off x="6257560" y="2313202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chemeClr val="bg1">
                  <a:lumMod val="50000"/>
                </a:schemeClr>
              </a:solidFill>
            </a:rPr>
            <a:t>Combination Chart</a:t>
          </a:r>
        </a:p>
      </dsp:txBody>
      <dsp:txXfrm>
        <a:off x="6277172" y="2332814"/>
        <a:ext cx="1300001" cy="630388"/>
      </dsp:txXfrm>
    </dsp:sp>
    <dsp:sp modelId="{39C54A42-54E5-4FE3-9484-0ABA6857C6EA}">
      <dsp:nvSpPr>
        <dsp:cNvPr id="0" name=""/>
        <dsp:cNvSpPr/>
      </dsp:nvSpPr>
      <dsp:spPr>
        <a:xfrm rot="3310531">
          <a:off x="3645772" y="3404747"/>
          <a:ext cx="93805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38055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91348" y="3394612"/>
        <a:ext cx="46902" cy="46902"/>
      </dsp:txXfrm>
    </dsp:sp>
    <dsp:sp modelId="{21B715BA-9E58-462C-8682-5987D433A487}">
      <dsp:nvSpPr>
        <dsp:cNvPr id="0" name=""/>
        <dsp:cNvSpPr/>
      </dsp:nvSpPr>
      <dsp:spPr>
        <a:xfrm>
          <a:off x="4382645" y="3468284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Categorical</a:t>
          </a:r>
        </a:p>
      </dsp:txBody>
      <dsp:txXfrm>
        <a:off x="4402257" y="3487896"/>
        <a:ext cx="1300001" cy="630388"/>
      </dsp:txXfrm>
    </dsp:sp>
    <dsp:sp modelId="{6D3EB9D7-C5E1-46C8-BCAD-2DDB9D686E84}">
      <dsp:nvSpPr>
        <dsp:cNvPr id="0" name=""/>
        <dsp:cNvSpPr/>
      </dsp:nvSpPr>
      <dsp:spPr>
        <a:xfrm rot="19457599">
          <a:off x="5659863" y="3597261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973222" y="3594084"/>
        <a:ext cx="32985" cy="32985"/>
      </dsp:txXfrm>
    </dsp:sp>
    <dsp:sp modelId="{F4D52673-502A-49FE-8E9E-71463D35DA38}">
      <dsp:nvSpPr>
        <dsp:cNvPr id="0" name=""/>
        <dsp:cNvSpPr/>
      </dsp:nvSpPr>
      <dsp:spPr>
        <a:xfrm>
          <a:off x="6257560" y="3083257"/>
          <a:ext cx="1339225" cy="66961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Chi2 test</a:t>
          </a:r>
        </a:p>
      </dsp:txBody>
      <dsp:txXfrm>
        <a:off x="6277172" y="3102869"/>
        <a:ext cx="1300001" cy="630388"/>
      </dsp:txXfrm>
    </dsp:sp>
    <dsp:sp modelId="{9D64F834-13C1-4D41-B63A-F83DBF900F78}">
      <dsp:nvSpPr>
        <dsp:cNvPr id="0" name=""/>
        <dsp:cNvSpPr/>
      </dsp:nvSpPr>
      <dsp:spPr>
        <a:xfrm rot="2142401">
          <a:off x="5659863" y="3982288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973222" y="3979111"/>
        <a:ext cx="32985" cy="32985"/>
      </dsp:txXfrm>
    </dsp:sp>
    <dsp:sp modelId="{C8107529-8AD7-441F-BF6F-CB8FDF8F2607}">
      <dsp:nvSpPr>
        <dsp:cNvPr id="0" name=""/>
        <dsp:cNvSpPr/>
      </dsp:nvSpPr>
      <dsp:spPr>
        <a:xfrm>
          <a:off x="6257560" y="3853311"/>
          <a:ext cx="1339225" cy="6696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chemeClr val="bg1">
                  <a:lumMod val="50000"/>
                </a:schemeClr>
              </a:solidFill>
            </a:rPr>
            <a:t>Combination Chart</a:t>
          </a:r>
        </a:p>
      </dsp:txBody>
      <dsp:txXfrm>
        <a:off x="6277172" y="3872923"/>
        <a:ext cx="1300001" cy="630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0.47423</cdr:x>
      <cdr:y>0.401</cdr:y>
    </cdr:from>
    <cdr:to>
      <cdr:x>0.58763</cdr:x>
      <cdr:y>0.46115</cdr:y>
    </cdr:to>
    <cdr:sp macro="" textlink="">
      <cdr:nvSpPr>
        <cdr:cNvPr id="5" name="Straight Arrow Connector 4"/>
        <cdr:cNvSpPr/>
      </cdr:nvSpPr>
      <cdr:spPr>
        <a:xfrm xmlns:a="http://schemas.openxmlformats.org/drawingml/2006/main" rot="10800000" flipV="1">
          <a:off x="3505200" y="1524000"/>
          <a:ext cx="838200" cy="22859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0.59794</cdr:x>
      <cdr:y>0.401</cdr:y>
    </cdr:from>
    <cdr:to>
      <cdr:x>0.70103</cdr:x>
      <cdr:y>0.50125</cdr:y>
    </cdr:to>
    <cdr:sp macro="" textlink="">
      <cdr:nvSpPr>
        <cdr:cNvPr id="7" name="Straight Arrow Connector 6"/>
        <cdr:cNvSpPr/>
      </cdr:nvSpPr>
      <cdr:spPr>
        <a:xfrm xmlns:a="http://schemas.openxmlformats.org/drawingml/2006/main">
          <a:off x="4419600" y="1524000"/>
          <a:ext cx="762000" cy="3810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809A-3DC6-4863-AC0A-EA36192376F7}" type="datetimeFigureOut">
              <a:rPr lang="en-US" smtClean="0"/>
              <a:pPr/>
              <a:t>1/31/2020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9211-1666-44CC-8886-B5BDD2FE854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9211-1666-44CC-8886-B5BDD2FE8548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9211-1666-44CC-8886-B5BDD2FE854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779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65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FC816-0ED4-43BC-870A-12163FA027A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73762-27BE-4E69-B76E-D82DBC988CB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696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73762-27BE-4E69-B76E-D82DBC988CB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201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9211-1666-44CC-8886-B5BDD2FE854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989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9211-1666-44CC-8886-B5BDD2FE854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175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73762-27BE-4E69-B76E-D82DBC988CB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659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73762-27BE-4E69-B76E-D82DBC988CB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12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73762-27BE-4E69-B76E-D82DBC988CB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27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9211-1666-44CC-8886-B5BDD2FE854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614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73762-27BE-4E69-B76E-D82DBC988CB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28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9211-1666-44CC-8886-B5BDD2FE854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9211-1666-44CC-8886-B5BDD2FE854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9211-1666-44CC-8886-B5BDD2FE854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9211-1666-44CC-8886-B5BDD2FE854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9211-1666-44CC-8886-B5BDD2FE854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65DF5-9EBC-4F34-A1EE-BB5468B7390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iSmartsoft Inc. 2004-2008</a:t>
            </a:r>
          </a:p>
        </p:txBody>
      </p:sp>
    </p:spTree>
    <p:extLst>
      <p:ext uri="{BB962C8B-B14F-4D97-AF65-F5344CB8AC3E}">
        <p14:creationId xmlns:p14="http://schemas.microsoft.com/office/powerpoint/2010/main" val="1886981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iSmartsoft Inc. 2004-2008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65DF5-9EBC-4F34-A1EE-BB5468B7390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960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iSmartsoft Inc. 2004-2008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65DF5-9EBC-4F34-A1EE-BB5468B7390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357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iSmartsoft Inc. 2004-2008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65DF5-9EBC-4F34-A1EE-BB5468B7390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73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9211-1666-44CC-8886-B5BDD2FE8548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iSmartsoft Inc. 2004-2008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65DF5-9EBC-4F34-A1EE-BB5468B7390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49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9211-1666-44CC-8886-B5BDD2FE8548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2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9211-1666-44CC-8886-B5BDD2FE8548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9211-1666-44CC-8886-B5BDD2FE8548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ABE3-52E5-4ABA-A861-E04762F288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8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5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21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649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5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6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3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76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696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83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601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69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6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95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9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3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8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9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0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7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130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09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675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664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65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6994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6745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54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498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0915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76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8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3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57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46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9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www.saedsayad.com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31D0-2B87-44A7-A4A5-854BDAD709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0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gif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nspP1YFftA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edsayad.com/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Prof. Saed Sayad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1</a:t>
            </a:fld>
            <a:endParaRPr lang="en-C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BB9587-B916-4C8F-8AEC-938A8897C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Mining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3038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4922" y="16240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8CD0686-6544-4557-AB77-21E63D04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- Univariate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Univariate Analysis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4191000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oup 140"/>
          <p:cNvGraphicFramePr>
            <a:graphicFrameLocks noGrp="1"/>
          </p:cNvGraphicFramePr>
          <p:nvPr>
            <p:ph sz="quarter" idx="4294967295"/>
          </p:nvPr>
        </p:nvGraphicFramePr>
        <p:xfrm>
          <a:off x="685800" y="1828800"/>
          <a:ext cx="3276600" cy="15779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Count%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 free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96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10.67%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own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641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71.22%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rent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163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18.11%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2057400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89D26-00E1-4E17-905E-8ECD06F0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Univariate Analysis -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5E855-C30A-4E19-8941-9887D7B0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14979"/>
            <a:ext cx="4857750" cy="54064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76375"/>
            <a:ext cx="68008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1752600"/>
            <a:ext cx="1998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Months in Business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6858000" y="5410200"/>
            <a:ext cx="381000" cy="1905000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A15BEA-0F41-466D-A4C2-860E758A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Histogram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E270B53-940C-4A3C-810E-4B0F2B8A2109}"/>
              </a:ext>
            </a:extLst>
          </p:cNvPr>
          <p:cNvSpPr/>
          <p:nvPr/>
        </p:nvSpPr>
        <p:spPr>
          <a:xfrm>
            <a:off x="228600" y="5100637"/>
            <a:ext cx="1066800" cy="561975"/>
          </a:xfrm>
          <a:prstGeom prst="wedgeRectCallout">
            <a:avLst>
              <a:gd name="adj1" fmla="val 111725"/>
              <a:gd name="adj2" fmla="val 736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Missing values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7C96673-B724-43F8-9480-9FF4F182EDB5}"/>
              </a:ext>
            </a:extLst>
          </p:cNvPr>
          <p:cNvSpPr/>
          <p:nvPr/>
        </p:nvSpPr>
        <p:spPr>
          <a:xfrm>
            <a:off x="2762692" y="6324600"/>
            <a:ext cx="1352107" cy="381002"/>
          </a:xfrm>
          <a:prstGeom prst="wedgeRectCallout">
            <a:avLst>
              <a:gd name="adj1" fmla="val -80643"/>
              <a:gd name="adj2" fmla="val -110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Invalid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9D22-DCB9-457E-9B56-3101CD227931}"/>
              </a:ext>
            </a:extLst>
          </p:cNvPr>
          <p:cNvSpPr txBox="1"/>
          <p:nvPr/>
        </p:nvSpPr>
        <p:spPr>
          <a:xfrm>
            <a:off x="6563833" y="6536809"/>
            <a:ext cx="10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Outliers?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7325337" cy="518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4876800" y="1524000"/>
            <a:ext cx="1128713" cy="1066800"/>
            <a:chOff x="2976" y="1248"/>
            <a:chExt cx="711" cy="528"/>
          </a:xfrm>
        </p:grpSpPr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2976" y="1248"/>
              <a:ext cx="144" cy="528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106" y="1413"/>
              <a:ext cx="58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rebuchet MS" pitchFamily="34" charset="0"/>
                  <a:ea typeface="+mn-ea"/>
                  <a:cs typeface="+mn-cs"/>
                </a:rPr>
                <a:t>Outliers</a:t>
              </a:r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495800" y="4419600"/>
            <a:ext cx="273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6B8715-C130-4915-96CE-38CAF6CC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 Plot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1" dirty="0"/>
              <a:t>Data: </a:t>
            </a:r>
            <a:r>
              <a:rPr lang="en-US" dirty="0">
                <a:latin typeface="Times New Roman" pitchFamily="18" charset="0"/>
              </a:rPr>
              <a:t>0, 4, 12, 16, 16, 18, 24, 26, 28</a:t>
            </a:r>
          </a:p>
          <a:p>
            <a:r>
              <a:rPr lang="en-US" b="1" dirty="0"/>
              <a:t>Equal-Width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Bin 1</a:t>
            </a:r>
            <a:r>
              <a:rPr lang="en-US" dirty="0"/>
              <a:t>: </a:t>
            </a:r>
            <a:r>
              <a:rPr lang="en-US" dirty="0">
                <a:latin typeface="Times New Roman" pitchFamily="18" charset="0"/>
              </a:rPr>
              <a:t>0, 4</a:t>
            </a:r>
            <a:r>
              <a:rPr lang="en-US" dirty="0"/>
              <a:t> 			[-,</a:t>
            </a:r>
            <a:r>
              <a:rPr lang="en-US" dirty="0">
                <a:latin typeface="Times New Roman" pitchFamily="18" charset="0"/>
              </a:rPr>
              <a:t>10</a:t>
            </a:r>
            <a:r>
              <a:rPr lang="en-US" dirty="0"/>
              <a:t>) bin </a:t>
            </a:r>
          </a:p>
          <a:p>
            <a:pPr lvl="1"/>
            <a:r>
              <a:rPr lang="en-US" sz="2400" dirty="0"/>
              <a:t>Bin 2</a:t>
            </a:r>
            <a:r>
              <a:rPr lang="en-US" dirty="0"/>
              <a:t>: </a:t>
            </a:r>
            <a:r>
              <a:rPr lang="en-US" dirty="0">
                <a:latin typeface="Times New Roman" pitchFamily="18" charset="0"/>
              </a:rPr>
              <a:t>12, 16, 16, 18</a:t>
            </a:r>
            <a:r>
              <a:rPr lang="en-US" dirty="0"/>
              <a:t>		[</a:t>
            </a:r>
            <a:r>
              <a:rPr lang="en-US" dirty="0">
                <a:latin typeface="Times New Roman" pitchFamily="18" charset="0"/>
              </a:rPr>
              <a:t>10,20</a:t>
            </a:r>
            <a:r>
              <a:rPr lang="en-US" dirty="0"/>
              <a:t>) bin</a:t>
            </a:r>
          </a:p>
          <a:p>
            <a:pPr lvl="1"/>
            <a:r>
              <a:rPr lang="en-US" sz="2400" dirty="0"/>
              <a:t>Bin 3</a:t>
            </a:r>
            <a:r>
              <a:rPr lang="en-US" dirty="0"/>
              <a:t>: </a:t>
            </a:r>
            <a:r>
              <a:rPr lang="en-US" dirty="0">
                <a:latin typeface="Times New Roman" pitchFamily="18" charset="0"/>
              </a:rPr>
              <a:t>24, 26, 28</a:t>
            </a:r>
            <a:r>
              <a:rPr lang="en-US" dirty="0"/>
              <a:t>		[</a:t>
            </a:r>
            <a:r>
              <a:rPr lang="en-US" dirty="0">
                <a:latin typeface="Times New Roman" pitchFamily="18" charset="0"/>
              </a:rPr>
              <a:t>20</a:t>
            </a:r>
            <a:r>
              <a:rPr lang="en-US" dirty="0"/>
              <a:t>,+) bin</a:t>
            </a:r>
          </a:p>
          <a:p>
            <a:r>
              <a:rPr lang="en-US" b="1" dirty="0"/>
              <a:t>Equal-Frequency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Bin 1</a:t>
            </a:r>
            <a:r>
              <a:rPr lang="en-US" dirty="0"/>
              <a:t>: </a:t>
            </a:r>
            <a:r>
              <a:rPr lang="en-US" dirty="0">
                <a:latin typeface="Times New Roman" pitchFamily="18" charset="0"/>
              </a:rPr>
              <a:t>0, 4, 12</a:t>
            </a:r>
            <a:r>
              <a:rPr lang="en-US" dirty="0"/>
              <a:t>			[-, </a:t>
            </a:r>
            <a:r>
              <a:rPr lang="en-US" dirty="0">
                <a:latin typeface="Times New Roman" pitchFamily="18" charset="0"/>
              </a:rPr>
              <a:t>14</a:t>
            </a:r>
            <a:r>
              <a:rPr lang="en-US" dirty="0"/>
              <a:t>) bin</a:t>
            </a:r>
          </a:p>
          <a:p>
            <a:pPr lvl="1"/>
            <a:r>
              <a:rPr lang="en-US" sz="2400" dirty="0"/>
              <a:t>Bin 2</a:t>
            </a:r>
            <a:r>
              <a:rPr lang="en-US" dirty="0"/>
              <a:t>: </a:t>
            </a:r>
            <a:r>
              <a:rPr lang="en-US" dirty="0">
                <a:latin typeface="Times New Roman" pitchFamily="18" charset="0"/>
              </a:rPr>
              <a:t>16, 16, 18</a:t>
            </a:r>
            <a:r>
              <a:rPr lang="en-US" dirty="0"/>
              <a:t>		[</a:t>
            </a:r>
            <a:r>
              <a:rPr lang="en-US" dirty="0">
                <a:latin typeface="Times New Roman" pitchFamily="18" charset="0"/>
              </a:rPr>
              <a:t>14, 21</a:t>
            </a:r>
            <a:r>
              <a:rPr lang="en-US" dirty="0"/>
              <a:t>) bin</a:t>
            </a:r>
          </a:p>
          <a:p>
            <a:pPr lvl="1"/>
            <a:r>
              <a:rPr lang="en-US" sz="2400" dirty="0"/>
              <a:t>Bin 3</a:t>
            </a:r>
            <a:r>
              <a:rPr lang="en-US" dirty="0"/>
              <a:t>: </a:t>
            </a:r>
            <a:r>
              <a:rPr lang="en-US" dirty="0">
                <a:latin typeface="Times New Roman" pitchFamily="18" charset="0"/>
              </a:rPr>
              <a:t>24, 26, 28</a:t>
            </a:r>
            <a:r>
              <a:rPr lang="en-US" dirty="0"/>
              <a:t>		[</a:t>
            </a:r>
            <a:r>
              <a:rPr lang="en-US" dirty="0">
                <a:latin typeface="Times New Roman" pitchFamily="18" charset="0"/>
              </a:rPr>
              <a:t>21</a:t>
            </a:r>
            <a:r>
              <a:rPr lang="en-US" dirty="0"/>
              <a:t>,+) bin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C60EF-923A-4958-932D-743A8BC5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666276"/>
            <a:ext cx="3581400" cy="2362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/>
              <a:t>Binary method</a:t>
            </a:r>
            <a:r>
              <a:rPr lang="en-US" sz="2800" dirty="0"/>
              <a:t>: </a:t>
            </a:r>
          </a:p>
          <a:p>
            <a:pPr marL="457200" lvl="1" indent="0">
              <a:buNone/>
            </a:pPr>
            <a:r>
              <a:rPr lang="en-US" dirty="0"/>
              <a:t>for free: 1, 0, 0</a:t>
            </a:r>
          </a:p>
          <a:p>
            <a:pPr marL="457200" lvl="1" indent="0">
              <a:buNone/>
            </a:pPr>
            <a:r>
              <a:rPr lang="en-US" dirty="0"/>
              <a:t>own: 0, 1, 0</a:t>
            </a:r>
          </a:p>
          <a:p>
            <a:pPr marL="457200" lvl="1" indent="0">
              <a:buNone/>
            </a:pPr>
            <a:r>
              <a:rPr lang="en-US" dirty="0"/>
              <a:t>rent: 0, 0,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3666276"/>
            <a:ext cx="3657600" cy="2362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Ordinal method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own: 1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free: 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rent: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2523276"/>
            <a:ext cx="426809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{for free, own, rent}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505200" y="3132876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486400" y="3132876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D2F4C28A-2A69-4D41-9DBE-12704BD5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Encoding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D0AD5-2158-4B27-A930-E0D2445F9F99}"/>
              </a:ext>
            </a:extLst>
          </p:cNvPr>
          <p:cNvSpPr/>
          <p:nvPr/>
        </p:nvSpPr>
        <p:spPr>
          <a:xfrm>
            <a:off x="762000" y="1379525"/>
            <a:ext cx="7924800" cy="757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Encoding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process of transforming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categorical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variables into numerical counterparts.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BCF736-20AC-404E-BEAD-5F5B0EF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– Bivariate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EBF574-DD6B-4A5B-884C-C98AD75EFFEE}"/>
              </a:ext>
            </a:extLst>
          </p:cNvPr>
          <p:cNvSpPr txBox="1"/>
          <p:nvPr/>
        </p:nvSpPr>
        <p:spPr>
          <a:xfrm>
            <a:off x="4012509" y="3083673"/>
            <a:ext cx="1195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500" b="1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Data Science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8DB359-FDEB-4655-89F0-4DD96C634319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3577589" y="2859063"/>
            <a:ext cx="434920" cy="38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C22044-AA45-46F4-88CD-1CF047315F40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3578038" y="3245256"/>
            <a:ext cx="434471" cy="36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50C9D1-B827-441C-B1F7-E62E18C0D4AC}"/>
              </a:ext>
            </a:extLst>
          </p:cNvPr>
          <p:cNvSpPr txBox="1"/>
          <p:nvPr/>
        </p:nvSpPr>
        <p:spPr>
          <a:xfrm>
            <a:off x="2399766" y="2709022"/>
            <a:ext cx="1177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Measurement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E2EBF-8BDF-4180-A62B-7A55988D9D31}"/>
              </a:ext>
            </a:extLst>
          </p:cNvPr>
          <p:cNvSpPr txBox="1"/>
          <p:nvPr/>
        </p:nvSpPr>
        <p:spPr>
          <a:xfrm>
            <a:off x="2756979" y="3458322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Counting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89D66D-7914-49BD-86E9-500DD54656FC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083287" y="2847526"/>
            <a:ext cx="316479" cy="1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B60927-3D9B-4542-845A-443FAC9310D5}"/>
              </a:ext>
            </a:extLst>
          </p:cNvPr>
          <p:cNvSpPr txBox="1"/>
          <p:nvPr/>
        </p:nvSpPr>
        <p:spPr>
          <a:xfrm>
            <a:off x="1222472" y="2709022"/>
            <a:ext cx="909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b="1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umerical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BBB741-973E-4698-B30E-CD79BF749294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2132737" y="3608363"/>
            <a:ext cx="62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5163A5-116F-4B49-837E-1DF3C824D01C}"/>
              </a:ext>
            </a:extLst>
          </p:cNvPr>
          <p:cNvSpPr txBox="1"/>
          <p:nvPr/>
        </p:nvSpPr>
        <p:spPr>
          <a:xfrm>
            <a:off x="1162215" y="3458322"/>
            <a:ext cx="970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ategorical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CB6C14-5D01-4401-9353-AB24F0C4995B}"/>
              </a:ext>
            </a:extLst>
          </p:cNvPr>
          <p:cNvCxnSpPr>
            <a:cxnSpLocks/>
          </p:cNvCxnSpPr>
          <p:nvPr/>
        </p:nvCxnSpPr>
        <p:spPr>
          <a:xfrm>
            <a:off x="1795418" y="2986023"/>
            <a:ext cx="0" cy="4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348A8-6E97-460A-995C-D8F149CE14F7}"/>
              </a:ext>
            </a:extLst>
          </p:cNvPr>
          <p:cNvCxnSpPr>
            <a:cxnSpLocks/>
          </p:cNvCxnSpPr>
          <p:nvPr/>
        </p:nvCxnSpPr>
        <p:spPr>
          <a:xfrm flipV="1">
            <a:off x="1431350" y="2986023"/>
            <a:ext cx="0" cy="47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D31733-D399-421C-AFCF-6D2425D40FB2}"/>
              </a:ext>
            </a:extLst>
          </p:cNvPr>
          <p:cNvSpPr txBox="1"/>
          <p:nvPr/>
        </p:nvSpPr>
        <p:spPr>
          <a:xfrm>
            <a:off x="398417" y="2784022"/>
            <a:ext cx="471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7D29F-E919-4DB4-B18A-437F74EFB25A}"/>
              </a:ext>
            </a:extLst>
          </p:cNvPr>
          <p:cNvSpPr txBox="1"/>
          <p:nvPr/>
        </p:nvSpPr>
        <p:spPr>
          <a:xfrm>
            <a:off x="403453" y="3064338"/>
            <a:ext cx="616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C9FB-D41A-44D5-B5A3-C1925088A42E}"/>
              </a:ext>
            </a:extLst>
          </p:cNvPr>
          <p:cNvSpPr txBox="1"/>
          <p:nvPr/>
        </p:nvSpPr>
        <p:spPr>
          <a:xfrm>
            <a:off x="389988" y="3360670"/>
            <a:ext cx="630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Sound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F3C1C-C5FA-47ED-B8C7-42C6B1AA5019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 flipV="1">
            <a:off x="4610365" y="2931847"/>
            <a:ext cx="1334" cy="15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43CA7D-6E01-4BF9-BC95-0A1B32CC2CA0}"/>
              </a:ext>
            </a:extLst>
          </p:cNvPr>
          <p:cNvSpPr txBox="1"/>
          <p:nvPr/>
        </p:nvSpPr>
        <p:spPr>
          <a:xfrm>
            <a:off x="4392729" y="2631765"/>
            <a:ext cx="4379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DM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E5D667-5115-4963-A89F-2DE1D02C767D}"/>
              </a:ext>
            </a:extLst>
          </p:cNvPr>
          <p:cNvSpPr txBox="1"/>
          <p:nvPr/>
        </p:nvSpPr>
        <p:spPr>
          <a:xfrm>
            <a:off x="4411829" y="2179858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8798A-FCB2-4253-A6DF-95DB89240151}"/>
              </a:ext>
            </a:extLst>
          </p:cNvPr>
          <p:cNvSpPr txBox="1"/>
          <p:nvPr/>
        </p:nvSpPr>
        <p:spPr>
          <a:xfrm>
            <a:off x="4448632" y="1721758"/>
            <a:ext cx="3273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C98BEE-60AC-4EF5-9617-5CDB1C49B138}"/>
              </a:ext>
            </a:extLst>
          </p:cNvPr>
          <p:cNvSpPr txBox="1"/>
          <p:nvPr/>
        </p:nvSpPr>
        <p:spPr>
          <a:xfrm>
            <a:off x="3634086" y="1723894"/>
            <a:ext cx="459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Stat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BAADBC-BEC4-43A8-84E1-C0E57A7D1CFD}"/>
              </a:ext>
            </a:extLst>
          </p:cNvPr>
          <p:cNvSpPr txBox="1"/>
          <p:nvPr/>
        </p:nvSpPr>
        <p:spPr>
          <a:xfrm>
            <a:off x="2715235" y="1723264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Math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1D6B7F-9FD4-4C59-8128-37531505F434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4611699" y="2479940"/>
            <a:ext cx="2269" cy="15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21649-2CD0-49E8-8B68-1AE4AD732949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H="1" flipV="1">
            <a:off x="4612299" y="2021840"/>
            <a:ext cx="1669" cy="1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CB2E56-1E74-49E9-9B2F-7915487073C3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flipH="1">
            <a:off x="4093955" y="1871799"/>
            <a:ext cx="354677" cy="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A5FBC1-AFB0-452F-A37F-92FDACD507EC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 flipV="1">
            <a:off x="3278210" y="1873305"/>
            <a:ext cx="355876" cy="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C6EA1E-2A18-491F-A57A-614C346043E3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flipH="1">
            <a:off x="2988678" y="2023346"/>
            <a:ext cx="8045" cy="68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C5E0AF-3463-4365-9B71-3678F340EC2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5208221" y="2859063"/>
            <a:ext cx="405663" cy="38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73CEC8-239B-4C95-8B04-3B92C6FE2BA2}"/>
              </a:ext>
            </a:extLst>
          </p:cNvPr>
          <p:cNvSpPr txBox="1"/>
          <p:nvPr/>
        </p:nvSpPr>
        <p:spPr>
          <a:xfrm>
            <a:off x="5613884" y="2709022"/>
            <a:ext cx="1301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Explain the past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E4BEE7-DDBF-4053-BEE1-7DF280D95E55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5208221" y="3245256"/>
            <a:ext cx="405663" cy="36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D3AF8-5B05-4A28-AEC6-EDF52BBFF380}"/>
              </a:ext>
            </a:extLst>
          </p:cNvPr>
          <p:cNvSpPr txBox="1"/>
          <p:nvPr/>
        </p:nvSpPr>
        <p:spPr>
          <a:xfrm>
            <a:off x="5613884" y="3458322"/>
            <a:ext cx="14335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Predict the future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3E0F43-0D12-4834-9D5B-9D22182F46F2}"/>
              </a:ext>
            </a:extLst>
          </p:cNvPr>
          <p:cNvSpPr txBox="1"/>
          <p:nvPr/>
        </p:nvSpPr>
        <p:spPr>
          <a:xfrm>
            <a:off x="7095550" y="2703873"/>
            <a:ext cx="987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Exploration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10466-BCAA-495E-A9DC-FEA6C66C0DB2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6915522" y="2853914"/>
            <a:ext cx="180028" cy="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3FB287-408A-46B4-8EE1-19A13A235FEC}"/>
              </a:ext>
            </a:extLst>
          </p:cNvPr>
          <p:cNvSpPr txBox="1"/>
          <p:nvPr/>
        </p:nvSpPr>
        <p:spPr>
          <a:xfrm>
            <a:off x="7160304" y="3458322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Modeling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92DD8B-C063-4D54-B1A6-A0588E147D41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047482" y="3608363"/>
            <a:ext cx="112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22A667-F6EA-4D83-9AB0-DC35BAE29D7D}"/>
              </a:ext>
            </a:extLst>
          </p:cNvPr>
          <p:cNvCxnSpPr>
            <a:cxnSpLocks/>
            <a:stCxn id="33" idx="0"/>
            <a:endCxn id="38" idx="2"/>
          </p:cNvCxnSpPr>
          <p:nvPr/>
        </p:nvCxnSpPr>
        <p:spPr>
          <a:xfrm flipH="1" flipV="1">
            <a:off x="6923318" y="2298839"/>
            <a:ext cx="665957" cy="40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FD9F2C-DBC2-4803-ABC5-C478F96416BC}"/>
              </a:ext>
            </a:extLst>
          </p:cNvPr>
          <p:cNvSpPr txBox="1"/>
          <p:nvPr/>
        </p:nvSpPr>
        <p:spPr>
          <a:xfrm>
            <a:off x="6467712" y="1998757"/>
            <a:ext cx="911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Univariate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E0436D-1BF7-4F88-9EE6-E87CE9FBDD6F}"/>
              </a:ext>
            </a:extLst>
          </p:cNvPr>
          <p:cNvSpPr txBox="1"/>
          <p:nvPr/>
        </p:nvSpPr>
        <p:spPr>
          <a:xfrm>
            <a:off x="7740852" y="1998319"/>
            <a:ext cx="803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Bivariate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4DAFF2-3EA6-4101-829F-AD973A0B6ECF}"/>
              </a:ext>
            </a:extLst>
          </p:cNvPr>
          <p:cNvCxnSpPr>
            <a:stCxn id="33" idx="0"/>
            <a:endCxn id="39" idx="2"/>
          </p:cNvCxnSpPr>
          <p:nvPr/>
        </p:nvCxnSpPr>
        <p:spPr>
          <a:xfrm flipV="1">
            <a:off x="7589275" y="2298401"/>
            <a:ext cx="553482" cy="40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724AD0-F145-42EF-AC1D-E551B2B0F98B}"/>
              </a:ext>
            </a:extLst>
          </p:cNvPr>
          <p:cNvSpPr txBox="1"/>
          <p:nvPr/>
        </p:nvSpPr>
        <p:spPr>
          <a:xfrm>
            <a:off x="7606339" y="1539435"/>
            <a:ext cx="4090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NN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ED35F5-F245-4918-9587-9AD692AD0CC0}"/>
              </a:ext>
            </a:extLst>
          </p:cNvPr>
          <p:cNvSpPr txBox="1"/>
          <p:nvPr/>
        </p:nvSpPr>
        <p:spPr>
          <a:xfrm>
            <a:off x="8279700" y="1544308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NC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067F74-554C-4AD1-B5B0-0CF7875CC0FB}"/>
              </a:ext>
            </a:extLst>
          </p:cNvPr>
          <p:cNvSpPr txBox="1"/>
          <p:nvPr/>
        </p:nvSpPr>
        <p:spPr>
          <a:xfrm>
            <a:off x="7956054" y="1540093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12ABE1-B45B-415D-9C45-59AE7CEE9C02}"/>
              </a:ext>
            </a:extLst>
          </p:cNvPr>
          <p:cNvCxnSpPr>
            <a:stCxn id="39" idx="0"/>
            <a:endCxn id="43" idx="2"/>
          </p:cNvCxnSpPr>
          <p:nvPr/>
        </p:nvCxnSpPr>
        <p:spPr>
          <a:xfrm flipH="1" flipV="1">
            <a:off x="8141361" y="1840175"/>
            <a:ext cx="1396" cy="15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56B5EA-DEF1-4E01-8868-C9DE74C45E24}"/>
              </a:ext>
            </a:extLst>
          </p:cNvPr>
          <p:cNvCxnSpPr>
            <a:stCxn id="39" idx="0"/>
            <a:endCxn id="41" idx="2"/>
          </p:cNvCxnSpPr>
          <p:nvPr/>
        </p:nvCxnSpPr>
        <p:spPr>
          <a:xfrm flipH="1" flipV="1">
            <a:off x="7810882" y="1839517"/>
            <a:ext cx="331875" cy="15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9DD7FE-9F26-48A3-BB95-7252EB544A55}"/>
              </a:ext>
            </a:extLst>
          </p:cNvPr>
          <p:cNvCxnSpPr>
            <a:stCxn id="39" idx="0"/>
            <a:endCxn id="42" idx="2"/>
          </p:cNvCxnSpPr>
          <p:nvPr/>
        </p:nvCxnSpPr>
        <p:spPr>
          <a:xfrm flipV="1">
            <a:off x="8142757" y="1844390"/>
            <a:ext cx="331868" cy="15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92D319-D83A-400C-B89A-03684E4B9D0A}"/>
              </a:ext>
            </a:extLst>
          </p:cNvPr>
          <p:cNvSpPr txBox="1"/>
          <p:nvPr/>
        </p:nvSpPr>
        <p:spPr>
          <a:xfrm>
            <a:off x="6555956" y="1547463"/>
            <a:ext cx="2968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A4324-5FBC-4AC0-ADD8-C7D15307C133}"/>
              </a:ext>
            </a:extLst>
          </p:cNvPr>
          <p:cNvSpPr txBox="1"/>
          <p:nvPr/>
        </p:nvSpPr>
        <p:spPr>
          <a:xfrm>
            <a:off x="6945950" y="153702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D2A3CE-85BF-437F-8C30-C86043CF0500}"/>
              </a:ext>
            </a:extLst>
          </p:cNvPr>
          <p:cNvCxnSpPr>
            <a:stCxn id="38" idx="0"/>
            <a:endCxn id="48" idx="2"/>
          </p:cNvCxnSpPr>
          <p:nvPr/>
        </p:nvCxnSpPr>
        <p:spPr>
          <a:xfrm flipV="1">
            <a:off x="6923318" y="1837103"/>
            <a:ext cx="161452" cy="1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7254C8-2989-41AB-AE5B-6163BD530229}"/>
              </a:ext>
            </a:extLst>
          </p:cNvPr>
          <p:cNvCxnSpPr>
            <a:stCxn id="38" idx="0"/>
            <a:endCxn id="47" idx="2"/>
          </p:cNvCxnSpPr>
          <p:nvPr/>
        </p:nvCxnSpPr>
        <p:spPr>
          <a:xfrm flipH="1" flipV="1">
            <a:off x="6704394" y="1847545"/>
            <a:ext cx="218924" cy="1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BA3037-FD43-4180-9321-AF5C455D07B8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 flipH="1">
            <a:off x="5688481" y="3758404"/>
            <a:ext cx="1899184" cy="54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DEB0F8-E653-4D44-AA46-CAAB92ADCFC1}"/>
              </a:ext>
            </a:extLst>
          </p:cNvPr>
          <p:cNvCxnSpPr>
            <a:cxnSpLocks/>
            <a:stCxn id="35" idx="2"/>
            <a:endCxn id="54" idx="0"/>
          </p:cNvCxnSpPr>
          <p:nvPr/>
        </p:nvCxnSpPr>
        <p:spPr>
          <a:xfrm>
            <a:off x="7587665" y="3758404"/>
            <a:ext cx="553696" cy="55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6CE49-EE2F-49B7-A4A5-C614B82ED89F}"/>
              </a:ext>
            </a:extLst>
          </p:cNvPr>
          <p:cNvSpPr txBox="1"/>
          <p:nvPr/>
        </p:nvSpPr>
        <p:spPr>
          <a:xfrm>
            <a:off x="5208221" y="4304929"/>
            <a:ext cx="9605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Supervised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F32D11-B110-4BF2-92EA-58760221A708}"/>
              </a:ext>
            </a:extLst>
          </p:cNvPr>
          <p:cNvSpPr txBox="1"/>
          <p:nvPr/>
        </p:nvSpPr>
        <p:spPr>
          <a:xfrm>
            <a:off x="7566524" y="4311074"/>
            <a:ext cx="11496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Unsupervised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DE7728-3D9D-42EB-8D10-FA7F4694DE3D}"/>
              </a:ext>
            </a:extLst>
          </p:cNvPr>
          <p:cNvSpPr txBox="1"/>
          <p:nvPr/>
        </p:nvSpPr>
        <p:spPr>
          <a:xfrm>
            <a:off x="7694783" y="4903742"/>
            <a:ext cx="909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Clustering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90C5C-ECC1-46B7-BCB3-4BC9CCC9397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8141361" y="4611156"/>
            <a:ext cx="8255" cy="29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AEE2966-DAC9-421C-B32E-37D4E4941B06}"/>
              </a:ext>
            </a:extLst>
          </p:cNvPr>
          <p:cNvSpPr txBox="1"/>
          <p:nvPr/>
        </p:nvSpPr>
        <p:spPr>
          <a:xfrm>
            <a:off x="5151475" y="4903742"/>
            <a:ext cx="2968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E78C9-D52A-4581-B7AD-9929820C9053}"/>
              </a:ext>
            </a:extLst>
          </p:cNvPr>
          <p:cNvSpPr txBox="1"/>
          <p:nvPr/>
        </p:nvSpPr>
        <p:spPr>
          <a:xfrm>
            <a:off x="5865781" y="4903742"/>
            <a:ext cx="3430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487208-61E0-4D92-9D8E-EDE7C2D7AF3B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flipH="1">
            <a:off x="5299913" y="4605011"/>
            <a:ext cx="388568" cy="29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67C2E5-01CA-4331-97E1-94A2AC20EC43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5688481" y="4605011"/>
            <a:ext cx="348844" cy="29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C1093F4-52CF-4197-A87F-FC4D8CE51C17}"/>
              </a:ext>
            </a:extLst>
          </p:cNvPr>
          <p:cNvSpPr txBox="1"/>
          <p:nvPr/>
        </p:nvSpPr>
        <p:spPr>
          <a:xfrm>
            <a:off x="4610365" y="5479649"/>
            <a:ext cx="9471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Regression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9CD883-A7D8-4772-8D20-6059AF1449E7}"/>
              </a:ext>
            </a:extLst>
          </p:cNvPr>
          <p:cNvSpPr txBox="1"/>
          <p:nvPr/>
        </p:nvSpPr>
        <p:spPr>
          <a:xfrm>
            <a:off x="5683939" y="5480489"/>
            <a:ext cx="11033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Classification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5C7AB9-A1D2-4FE9-8841-74E3EE2EA2D6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5083956" y="5203824"/>
            <a:ext cx="215957" cy="27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82FE4A-03C6-4B22-9EF1-0039CB783FB4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6037325" y="5203824"/>
            <a:ext cx="198304" cy="27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46714D3-0758-4750-9DA3-925DFDDA2DE5}"/>
              </a:ext>
            </a:extLst>
          </p:cNvPr>
          <p:cNvSpPr txBox="1"/>
          <p:nvPr/>
        </p:nvSpPr>
        <p:spPr>
          <a:xfrm>
            <a:off x="6335346" y="6167561"/>
            <a:ext cx="14537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Association Rules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91CF5D-1E6C-4A5D-B54C-77BA37984177}"/>
              </a:ext>
            </a:extLst>
          </p:cNvPr>
          <p:cNvCxnSpPr>
            <a:stCxn id="35" idx="2"/>
            <a:endCxn id="66" idx="0"/>
          </p:cNvCxnSpPr>
          <p:nvPr/>
        </p:nvCxnSpPr>
        <p:spPr>
          <a:xfrm flipH="1">
            <a:off x="7062237" y="3758404"/>
            <a:ext cx="525428" cy="240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1B7B2-F65A-4B3D-99B6-2DA1CDD05B85}"/>
              </a:ext>
            </a:extLst>
          </p:cNvPr>
          <p:cNvSpPr txBox="1"/>
          <p:nvPr/>
        </p:nvSpPr>
        <p:spPr>
          <a:xfrm>
            <a:off x="6569853" y="955853"/>
            <a:ext cx="20356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CA" sz="1350" dirty="0">
                <a:solidFill>
                  <a:prstClr val="black"/>
                </a:solidFill>
                <a:latin typeface="Calibri" panose="020F0502020204030204"/>
              </a:rPr>
              <a:t>Statistics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4978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30" grpId="0"/>
      <p:bldP spid="32" grpId="0"/>
      <p:bldP spid="33" grpId="0"/>
      <p:bldP spid="35" grpId="0"/>
      <p:bldP spid="38" grpId="0"/>
      <p:bldP spid="39" grpId="0"/>
      <p:bldP spid="41" grpId="0"/>
      <p:bldP spid="42" grpId="0"/>
      <p:bldP spid="43" grpId="0"/>
      <p:bldP spid="47" grpId="0"/>
      <p:bldP spid="48" grpId="0"/>
      <p:bldP spid="53" grpId="0"/>
      <p:bldP spid="54" grpId="0"/>
      <p:bldP spid="55" grpId="0"/>
      <p:bldP spid="57" grpId="0"/>
      <p:bldP spid="58" grpId="0"/>
      <p:bldP spid="61" grpId="0"/>
      <p:bldP spid="62" grpId="0"/>
      <p:bldP spid="66" grpId="0"/>
      <p:bldP spid="1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1D637C-2DA4-417C-9AA4-62CD46B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Numeric &amp; Numeric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03DC1B-9741-44B8-ADC8-EAC68346C845}"/>
                  </a:ext>
                </a:extLst>
              </p:cNvPr>
              <p:cNvSpPr txBox="1"/>
              <p:nvPr/>
            </p:nvSpPr>
            <p:spPr>
              <a:xfrm>
                <a:off x="914400" y="1752600"/>
                <a:ext cx="7162800" cy="858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𝐿𝑖𝑛𝑒𝑎𝑟</m:t>
                      </m:r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𝐶𝑜𝑟𝑟𝑒𝑙𝑎𝑡𝑖𝑜𝑛</m:t>
                      </m:r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(</m:t>
                      </m:r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𝐶𝑜𝑣𝑎𝑟</m:t>
                          </m:r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𝑥𝑦</m:t>
                          </m:r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CA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CA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0" lang="en-CA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0" lang="en-CA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r>
                                <a:rPr kumimoji="0" lang="en-CA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𝑉𝑎𝑟</m:t>
                              </m:r>
                              <m:r>
                                <a:rPr kumimoji="0" lang="en-CA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CA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03DC1B-9741-44B8-ADC8-EAC68346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7162800" cy="858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145764-9C0E-499F-9F12-7D80F0ED5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00400"/>
            <a:ext cx="337921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F467C-93FD-4BB1-A20F-E48DA5FC1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25" y="4038600"/>
            <a:ext cx="45624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1524000"/>
          <a:ext cx="3733799" cy="133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346040" imgH="482400" progId="Equation.3">
                  <p:embed/>
                </p:oleObj>
              </mc:Choice>
              <mc:Fallback>
                <p:oleObj name="Equation" r:id="rId4" imgW="1346040" imgH="4824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3733799" cy="1338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486400" y="1663392"/>
          <a:ext cx="1780377" cy="1059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066680" imgH="634680" progId="Equation.3">
                  <p:embed/>
                </p:oleObj>
              </mc:Choice>
              <mc:Fallback>
                <p:oleObj name="Equation" r:id="rId6" imgW="1066680" imgH="6346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63392"/>
                        <a:ext cx="1780377" cy="1059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640095F-D0C4-4FA9-B47D-D66F63D9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Categorical &amp; Categorical – Chi</a:t>
            </a:r>
            <a:r>
              <a:rPr lang="en-CA" baseline="30000" dirty="0"/>
              <a:t>2</a:t>
            </a:r>
            <a:r>
              <a:rPr lang="en-CA" dirty="0"/>
              <a:t> Test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0129D-82BC-47C2-A655-07ECF2FE4890}"/>
              </a:ext>
            </a:extLst>
          </p:cNvPr>
          <p:cNvGrpSpPr/>
          <p:nvPr/>
        </p:nvGrpSpPr>
        <p:grpSpPr>
          <a:xfrm>
            <a:off x="1524000" y="2814971"/>
            <a:ext cx="5549049" cy="3902960"/>
            <a:chOff x="1524000" y="2814971"/>
            <a:chExt cx="5549049" cy="39029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D0CFC9D-8786-4369-87CE-B68F7116E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2600" y="3123034"/>
              <a:ext cx="5320449" cy="359489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900BBB-F12A-469B-9648-EC7C15CCB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24000" y="4377428"/>
              <a:ext cx="638175" cy="381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37F8FF-83A5-4D5C-8FE7-47F9FC2A5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72000" y="2814971"/>
              <a:ext cx="638174" cy="44745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82580" y="2705524"/>
          <a:ext cx="2546350" cy="181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977760" imgH="698400" progId="Equation.3">
                  <p:embed/>
                </p:oleObj>
              </mc:Choice>
              <mc:Fallback>
                <p:oleObj name="Equation" r:id="rId4" imgW="977760" imgH="698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580" y="2705524"/>
                        <a:ext cx="2546350" cy="1818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42" name="Picture 10" descr="http://chem-eng.utoronto.ca/~datamining/SDM/images/ztest11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5" y="-549275"/>
            <a:ext cx="542925" cy="257175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755552-DE66-4A01-B1F0-17421973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Categorical &amp; Numeric – Z Test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F7CBA2-F5CB-4EBC-BF08-4AD470DAF7EF}"/>
              </a:ext>
            </a:extLst>
          </p:cNvPr>
          <p:cNvGrpSpPr/>
          <p:nvPr/>
        </p:nvGrpSpPr>
        <p:grpSpPr>
          <a:xfrm>
            <a:off x="3744580" y="1864205"/>
            <a:ext cx="3265820" cy="1527119"/>
            <a:chOff x="3744580" y="1864205"/>
            <a:chExt cx="3265820" cy="15271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0BFF48-5893-4A4B-A831-A3A2171671E8}"/>
                </a:ext>
              </a:extLst>
            </p:cNvPr>
            <p:cNvSpPr/>
            <p:nvPr/>
          </p:nvSpPr>
          <p:spPr>
            <a:xfrm>
              <a:off x="3744580" y="2599390"/>
              <a:ext cx="1676400" cy="79193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74496D6D-B5BE-4784-BEB9-CF152C268392}"/>
                </a:ext>
              </a:extLst>
            </p:cNvPr>
            <p:cNvSpPr/>
            <p:nvPr/>
          </p:nvSpPr>
          <p:spPr>
            <a:xfrm>
              <a:off x="5715000" y="1864205"/>
              <a:ext cx="1295400" cy="525886"/>
            </a:xfrm>
            <a:prstGeom prst="borderCallout1">
              <a:avLst>
                <a:gd name="adj1" fmla="val 18750"/>
                <a:gd name="adj2" fmla="val -8333"/>
                <a:gd name="adj3" fmla="val 136762"/>
                <a:gd name="adj4" fmla="val -78484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Averages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1AAEEB-79B0-487E-B33C-5376BA8296E4}"/>
              </a:ext>
            </a:extLst>
          </p:cNvPr>
          <p:cNvGrpSpPr/>
          <p:nvPr/>
        </p:nvGrpSpPr>
        <p:grpSpPr>
          <a:xfrm>
            <a:off x="3852530" y="3016622"/>
            <a:ext cx="3702050" cy="994279"/>
            <a:chOff x="3852530" y="3016622"/>
            <a:chExt cx="3702050" cy="99427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80B184-2FF2-4083-8412-102184E71010}"/>
                </a:ext>
              </a:extLst>
            </p:cNvPr>
            <p:cNvSpPr/>
            <p:nvPr/>
          </p:nvSpPr>
          <p:spPr>
            <a:xfrm>
              <a:off x="3852530" y="3218967"/>
              <a:ext cx="1676400" cy="79193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allout: Line 11">
              <a:extLst>
                <a:ext uri="{FF2B5EF4-FFF2-40B4-BE49-F238E27FC236}">
                  <a16:creationId xmlns:a16="http://schemas.microsoft.com/office/drawing/2014/main" id="{3913B0F8-9E47-42A7-AF16-9C4312355F32}"/>
                </a:ext>
              </a:extLst>
            </p:cNvPr>
            <p:cNvSpPr/>
            <p:nvPr/>
          </p:nvSpPr>
          <p:spPr>
            <a:xfrm>
              <a:off x="6182980" y="3016622"/>
              <a:ext cx="1371600" cy="525886"/>
            </a:xfrm>
            <a:prstGeom prst="borderCallout1">
              <a:avLst>
                <a:gd name="adj1" fmla="val 18750"/>
                <a:gd name="adj2" fmla="val -8333"/>
                <a:gd name="adj3" fmla="val 97196"/>
                <a:gd name="adj4" fmla="val -4686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Variances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C29E69-A8E6-4C10-8ADA-EA0933B265D9}"/>
              </a:ext>
            </a:extLst>
          </p:cNvPr>
          <p:cNvGrpSpPr/>
          <p:nvPr/>
        </p:nvGrpSpPr>
        <p:grpSpPr>
          <a:xfrm>
            <a:off x="3886200" y="3810000"/>
            <a:ext cx="3581400" cy="1317820"/>
            <a:chOff x="3886200" y="3810000"/>
            <a:chExt cx="3581400" cy="13178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FA481B-8300-4B78-8FFE-C6A35BF1FE97}"/>
                </a:ext>
              </a:extLst>
            </p:cNvPr>
            <p:cNvSpPr/>
            <p:nvPr/>
          </p:nvSpPr>
          <p:spPr>
            <a:xfrm>
              <a:off x="3886200" y="3810000"/>
              <a:ext cx="1676400" cy="79193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Callout: Line 13">
              <a:extLst>
                <a:ext uri="{FF2B5EF4-FFF2-40B4-BE49-F238E27FC236}">
                  <a16:creationId xmlns:a16="http://schemas.microsoft.com/office/drawing/2014/main" id="{DFF619F3-E341-47E2-8667-CEB2DBBE64CF}"/>
                </a:ext>
              </a:extLst>
            </p:cNvPr>
            <p:cNvSpPr/>
            <p:nvPr/>
          </p:nvSpPr>
          <p:spPr>
            <a:xfrm>
              <a:off x="6096000" y="4601934"/>
              <a:ext cx="1371600" cy="525886"/>
            </a:xfrm>
            <a:prstGeom prst="borderCallout1">
              <a:avLst>
                <a:gd name="adj1" fmla="val 18750"/>
                <a:gd name="adj2" fmla="val -8333"/>
                <a:gd name="adj3" fmla="val -39138"/>
                <a:gd name="adj4" fmla="val -476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Counts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648EA-8DD8-4905-9896-935FFC2D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Online Media 5" title="Challenger O ring Final Cut">
            <a:hlinkClick r:id="" action="ppaction://media"/>
            <a:extLst>
              <a:ext uri="{FF2B5EF4-FFF2-40B4-BE49-F238E27FC236}">
                <a16:creationId xmlns:a16="http://schemas.microsoft.com/office/drawing/2014/main" id="{3AC918D7-442E-4B94-8ACB-8AE33CF6746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1265" y="12405"/>
            <a:ext cx="9098369" cy="66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5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4FCD-588C-4BCF-AF2D-78AFBEF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53" y="688572"/>
            <a:ext cx="3682409" cy="944562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Challenger O-Ring </a:t>
            </a:r>
            <a:br>
              <a:rPr lang="en-CA" sz="4000" dirty="0"/>
            </a:br>
            <a:r>
              <a:rPr lang="en-CA" sz="4000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25448-A470-4052-9375-1224CCB8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utoShape 106">
            <a:extLst>
              <a:ext uri="{FF2B5EF4-FFF2-40B4-BE49-F238E27FC236}">
                <a16:creationId xmlns:a16="http://schemas.microsoft.com/office/drawing/2014/main" id="{4B3104AD-8F88-4E23-BA01-BFA0415D4CF8}"/>
              </a:ext>
            </a:extLst>
          </p:cNvPr>
          <p:cNvSpPr>
            <a:spLocks/>
          </p:cNvSpPr>
          <p:nvPr/>
        </p:nvSpPr>
        <p:spPr bwMode="auto">
          <a:xfrm rot="5400000">
            <a:off x="4651737" y="217962"/>
            <a:ext cx="373923" cy="990599"/>
          </a:xfrm>
          <a:prstGeom prst="leftBrace">
            <a:avLst>
              <a:gd name="adj1" fmla="val 33333"/>
              <a:gd name="adj2" fmla="val 51171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108">
            <a:extLst>
              <a:ext uri="{FF2B5EF4-FFF2-40B4-BE49-F238E27FC236}">
                <a16:creationId xmlns:a16="http://schemas.microsoft.com/office/drawing/2014/main" id="{D56CD8CE-BAD6-41FF-9BEC-DA6BC6CB4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247" y="259971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</a:t>
            </a:r>
          </a:p>
        </p:txBody>
      </p:sp>
      <p:sp>
        <p:nvSpPr>
          <p:cNvPr id="10" name="AutoShape 106">
            <a:extLst>
              <a:ext uri="{FF2B5EF4-FFF2-40B4-BE49-F238E27FC236}">
                <a16:creationId xmlns:a16="http://schemas.microsoft.com/office/drawing/2014/main" id="{485132CC-5128-44E0-A9FC-2BABA184F7BA}"/>
              </a:ext>
            </a:extLst>
          </p:cNvPr>
          <p:cNvSpPr>
            <a:spLocks/>
          </p:cNvSpPr>
          <p:nvPr/>
        </p:nvSpPr>
        <p:spPr bwMode="auto">
          <a:xfrm rot="5400000">
            <a:off x="6536241" y="-675941"/>
            <a:ext cx="324543" cy="2729026"/>
          </a:xfrm>
          <a:prstGeom prst="leftBrace">
            <a:avLst>
              <a:gd name="adj1" fmla="val 33333"/>
              <a:gd name="adj2" fmla="val 51171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Box 108">
            <a:extLst>
              <a:ext uri="{FF2B5EF4-FFF2-40B4-BE49-F238E27FC236}">
                <a16:creationId xmlns:a16="http://schemas.microsoft.com/office/drawing/2014/main" id="{CD154590-CC79-4524-9A67-6724C37C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096" y="245035"/>
            <a:ext cx="10499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Predictors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43A056-AE94-4651-99C8-B08FCC81AE3E}"/>
              </a:ext>
            </a:extLst>
          </p:cNvPr>
          <p:cNvGraphicFramePr>
            <a:graphicFrameLocks noGrp="1"/>
          </p:cNvGraphicFramePr>
          <p:nvPr/>
        </p:nvGraphicFramePr>
        <p:xfrm>
          <a:off x="4343399" y="868420"/>
          <a:ext cx="3719627" cy="55602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339142122"/>
                    </a:ext>
                  </a:extLst>
                </a:gridCol>
                <a:gridCol w="1367858">
                  <a:extLst>
                    <a:ext uri="{9D8B030D-6E8A-4147-A177-3AD203B41FA5}">
                      <a16:colId xmlns:a16="http://schemas.microsoft.com/office/drawing/2014/main" val="2501155918"/>
                    </a:ext>
                  </a:extLst>
                </a:gridCol>
                <a:gridCol w="1361168">
                  <a:extLst>
                    <a:ext uri="{9D8B030D-6E8A-4147-A177-3AD203B41FA5}">
                      <a16:colId xmlns:a16="http://schemas.microsoft.com/office/drawing/2014/main" val="1610309502"/>
                    </a:ext>
                  </a:extLst>
                </a:gridCol>
              </a:tblGrid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O-Ring Failure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Launch temperature 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Leak-check pressure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026722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66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Low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33578844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Low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254030722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Low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385357044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7730085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Low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8390537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Low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71559175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Low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564426397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596023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21833753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26299778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776669489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4850031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42860394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40766038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2522617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11384066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87792359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1801100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39931319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49788912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067365004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12994503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58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8865182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CCD7195C-4150-452B-BB76-6B2C7924FB53}"/>
                  </a:ext>
                </a:extLst>
              </p:cNvPr>
              <p:cNvSpPr txBox="1"/>
              <p:nvPr/>
            </p:nvSpPr>
            <p:spPr bwMode="auto">
              <a:xfrm>
                <a:off x="295053" y="2040622"/>
                <a:ext cx="3578742" cy="1616978"/>
              </a:xfrm>
              <a:prstGeom prst="rect">
                <a:avLst/>
              </a:prstGeom>
              <a:noFill/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Temperature</a:t>
                </a:r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72.29</m:t>
                          </m:r>
                          <m: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CA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61.83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CA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CA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CA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21.15</m:t>
                                  </m:r>
                                </m:num>
                                <m:den>
                                  <m:r>
                                    <a:rPr kumimoji="0" lang="en-CA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17</m:t>
                                  </m:r>
                                </m:den>
                              </m:f>
                              <m:r>
                                <a:rPr kumimoji="0" lang="en-CA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CA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CA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41.81</m:t>
                                  </m:r>
                                </m:num>
                                <m:den>
                                  <m:r>
                                    <a:rPr kumimoji="0" lang="en-CA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0" lang="en-CA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=3.65</m:t>
                      </m:r>
                    </m:oMath>
                  </m:oMathPara>
                </a14:m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CCD7195C-4150-452B-BB76-6B2C792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053" y="2040622"/>
                <a:ext cx="3578742" cy="1616978"/>
              </a:xfrm>
              <a:prstGeom prst="rect">
                <a:avLst/>
              </a:prstGeom>
              <a:blipFill>
                <a:blip r:embed="rId3"/>
                <a:stretch>
                  <a:fillRect l="-1363" t="-4151"/>
                </a:stretch>
              </a:blipFill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68F3EB9E-7FFC-432E-BA03-8A8047303A15}"/>
                  </a:ext>
                </a:extLst>
              </p:cNvPr>
              <p:cNvSpPr txBox="1"/>
              <p:nvPr/>
            </p:nvSpPr>
            <p:spPr bwMode="auto">
              <a:xfrm>
                <a:off x="286192" y="3739362"/>
                <a:ext cx="1819699" cy="6026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)=0.0001</m:t>
                      </m:r>
                    </m:oMath>
                  </m:oMathPara>
                </a14:m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68F3EB9E-7FFC-432E-BA03-8A8047303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92" y="3739362"/>
                <a:ext cx="1819699" cy="60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9F4757-DC32-44E0-B917-9587F315D577}"/>
              </a:ext>
            </a:extLst>
          </p:cNvPr>
          <p:cNvGraphicFramePr>
            <a:graphicFrameLocks noGrp="1"/>
          </p:cNvGraphicFramePr>
          <p:nvPr/>
        </p:nvGraphicFramePr>
        <p:xfrm>
          <a:off x="286192" y="4495800"/>
          <a:ext cx="2838009" cy="8515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6003">
                  <a:extLst>
                    <a:ext uri="{9D8B030D-6E8A-4147-A177-3AD203B41FA5}">
                      <a16:colId xmlns:a16="http://schemas.microsoft.com/office/drawing/2014/main" val="2251815104"/>
                    </a:ext>
                  </a:extLst>
                </a:gridCol>
                <a:gridCol w="946003">
                  <a:extLst>
                    <a:ext uri="{9D8B030D-6E8A-4147-A177-3AD203B41FA5}">
                      <a16:colId xmlns:a16="http://schemas.microsoft.com/office/drawing/2014/main" val="130449703"/>
                    </a:ext>
                  </a:extLst>
                </a:gridCol>
                <a:gridCol w="946003">
                  <a:extLst>
                    <a:ext uri="{9D8B030D-6E8A-4147-A177-3AD203B41FA5}">
                      <a16:colId xmlns:a16="http://schemas.microsoft.com/office/drawing/2014/main" val="23842399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Pressure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Low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High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399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N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52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Y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55682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4ECBA843-18AE-4E31-8330-818E8D3799D2}"/>
                  </a:ext>
                </a:extLst>
              </p:cNvPr>
              <p:cNvSpPr txBox="1"/>
              <p:nvPr/>
            </p:nvSpPr>
            <p:spPr bwMode="auto">
              <a:xfrm>
                <a:off x="295053" y="5429097"/>
                <a:ext cx="2133600" cy="129237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CA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𝜒</m:t>
                          </m:r>
                        </m:e>
                        <m:sup>
                          <m: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1.174</m:t>
                      </m:r>
                    </m:oMath>
                  </m:oMathPara>
                </a14:m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𝑑𝑓</m:t>
                      </m:r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CA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𝜒</m:t>
                          </m:r>
                        </m:e>
                        <m:sup>
                          <m:r>
                            <a:rPr kumimoji="0" lang="en-CA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CA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0.28</m:t>
                      </m:r>
                    </m:oMath>
                  </m:oMathPara>
                </a14:m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4ECBA843-18AE-4E31-8330-818E8D37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053" y="5429097"/>
                <a:ext cx="2133600" cy="1292378"/>
              </a:xfrm>
              <a:prstGeom prst="rect">
                <a:avLst/>
              </a:prstGeom>
              <a:blipFill>
                <a:blip r:embed="rId5"/>
                <a:stretch>
                  <a:fillRect l="-1143"/>
                </a:stretch>
              </a:blipFill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/>
              <a:t>Supervised Learning</a:t>
            </a:r>
            <a:br>
              <a:rPr lang="en-CA" dirty="0"/>
            </a:br>
            <a:r>
              <a:rPr lang="en-CA" sz="3200" dirty="0"/>
              <a:t>Classification &amp; Regression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K 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1981200"/>
            <a:ext cx="8229600" cy="251460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CA" sz="3600" dirty="0"/>
              <a:t>   KNN is a simple algorithm that stores all available cases and classifies new cases based on a similarity measure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KNN Classification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90600" y="1752600"/>
          <a:ext cx="739140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1000" y="5562600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3528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Loan$</a:t>
            </a:r>
          </a:p>
        </p:txBody>
      </p:sp>
      <p:cxnSp>
        <p:nvCxnSpPr>
          <p:cNvPr id="11" name="Straight Arrow Connector 10"/>
          <p:cNvCxnSpPr>
            <a:stCxn id="24" idx="0"/>
          </p:cNvCxnSpPr>
          <p:nvPr/>
        </p:nvCxnSpPr>
        <p:spPr>
          <a:xfrm rot="5400000" flipH="1" flipV="1">
            <a:off x="4914900" y="2781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943475" y="3590925"/>
            <a:ext cx="60960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5257800" y="3200400"/>
            <a:ext cx="152400" cy="1524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Similarity - Distance Measure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86182" y="3160566"/>
          <a:ext cx="1857388" cy="112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160566"/>
                        <a:ext cx="1857388" cy="1125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643306" y="1571612"/>
          <a:ext cx="2286016" cy="126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876240" imgH="482400" progId="Equation.3">
                  <p:embed/>
                </p:oleObj>
              </mc:Choice>
              <mc:Fallback>
                <p:oleObj name="Equation" r:id="rId6" imgW="876240" imgH="4824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571612"/>
                        <a:ext cx="2286016" cy="126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85918" y="2071678"/>
            <a:ext cx="15696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Euclidean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5072074"/>
            <a:ext cx="15696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Minkowski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786182" y="4643446"/>
          <a:ext cx="2786082" cy="131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8" imgW="1180800" imgH="558720" progId="Equation.3">
                  <p:embed/>
                </p:oleObj>
              </mc:Choice>
              <mc:Fallback>
                <p:oleObj name="Equation" r:id="rId8" imgW="1180800" imgH="55872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643446"/>
                        <a:ext cx="2786082" cy="1318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85918" y="3538839"/>
            <a:ext cx="156985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Manhattan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Similarity – Hamming Distance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142976" y="3786190"/>
          <a:ext cx="700092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Gene</a:t>
                      </a:r>
                      <a:r>
                        <a:rPr lang="en-CA" b="1" baseline="0" dirty="0"/>
                        <a:t> 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Hamming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043238" y="1928813"/>
          <a:ext cx="29146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1015920" imgH="431640" progId="Equation.3">
                  <p:embed/>
                </p:oleObj>
              </mc:Choice>
              <mc:Fallback>
                <p:oleObj name="Equation" r:id="rId4" imgW="1015920" imgH="43164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928813"/>
                        <a:ext cx="291465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29889"/>
              </p:ext>
            </p:extLst>
          </p:nvPr>
        </p:nvGraphicFramePr>
        <p:xfrm>
          <a:off x="883183" y="2276872"/>
          <a:ext cx="7377633" cy="418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8720DC-D537-45D2-B995-A924B8EE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64" y="925605"/>
            <a:ext cx="6902864" cy="711359"/>
          </a:xfrm>
        </p:spPr>
        <p:txBody>
          <a:bodyPr/>
          <a:lstStyle/>
          <a:p>
            <a:r>
              <a:rPr lang="en-CA" dirty="0"/>
              <a:t>Data Exploration – </a:t>
            </a:r>
            <a:r>
              <a:rPr lang="en-CA" sz="2800" dirty="0"/>
              <a:t>Explain the Past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743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KNN Classification – </a:t>
            </a:r>
            <a:r>
              <a:rPr lang="en-CA" sz="4000" dirty="0"/>
              <a:t>Distance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447800"/>
          <a:ext cx="6400800" cy="397383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54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Loan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Default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$40,000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102000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35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$60,000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82000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$80,000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62000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$20,000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122000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$120,000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22000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$18,000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124000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$95,000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47000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$62,000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80000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$100,000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42000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$220,000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78000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33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$150,000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8000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48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$142,000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4724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180806" y="50292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19400" y="5486400"/>
          <a:ext cx="4343400" cy="70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1714320" imgH="279360" progId="Equation.3">
                  <p:embed/>
                </p:oleObj>
              </mc:Choice>
              <mc:Fallback>
                <p:oleObj name="Equation" r:id="rId4" imgW="1714320" imgH="27936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4343400" cy="70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 rot="19963274">
            <a:off x="1352095" y="5639086"/>
            <a:ext cx="1745991" cy="33855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Euclidean Distance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CA" dirty="0"/>
              <a:t>KNN Classification – </a:t>
            </a:r>
            <a:r>
              <a:rPr lang="en-CA" sz="3600" dirty="0"/>
              <a:t>Standardized Distance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447800"/>
          <a:ext cx="6477001" cy="397383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60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Loan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Default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0.7652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0.5200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0.3160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0.9245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0.3428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0.6220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0.6669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0.4437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0.41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0.3650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0.3861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0.3771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0.7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0.61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24384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619500" y="3847306"/>
            <a:ext cx="28194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9200" y="2438400"/>
            <a:ext cx="2286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5257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429000" y="5486400"/>
          <a:ext cx="2362200" cy="79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1066680" imgH="393480" progId="Equation.3">
                  <p:embed/>
                </p:oleObj>
              </mc:Choice>
              <mc:Fallback>
                <p:oleObj name="Equation" r:id="rId4" imgW="1066680" imgH="39348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2362200" cy="794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 rot="19963274">
            <a:off x="2024375" y="5542405"/>
            <a:ext cx="1989134" cy="33855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Standardized Variable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KNN Regression - </a:t>
            </a:r>
            <a:r>
              <a:rPr lang="en-CA" sz="4000" dirty="0"/>
              <a:t>Distance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524000"/>
          <a:ext cx="6400800" cy="397383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54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Loan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House Price Index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$40,000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102000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35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$60,000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256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82000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$80,000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231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62000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$20,000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267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122000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35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$120,000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139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22000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$18,000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124000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$95,000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127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47000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$62,000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216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80000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$100,000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139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42000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$220,000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78000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33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$150,000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264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8000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48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$142,000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4800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180806" y="51054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90800" y="5562600"/>
          <a:ext cx="467590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1714320" imgH="279360" progId="Equation.3">
                  <p:embed/>
                </p:oleObj>
              </mc:Choice>
              <mc:Fallback>
                <p:oleObj name="Equation" r:id="rId4" imgW="1714320" imgH="27936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0"/>
                        <a:ext cx="4675909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CA" dirty="0"/>
              <a:t>KNN Regression – </a:t>
            </a:r>
            <a:r>
              <a:rPr lang="en-CA" sz="3600" dirty="0"/>
              <a:t>Standardized Distance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524000"/>
          <a:ext cx="6477001" cy="397383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60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Loan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u="none" strike="noStrike" dirty="0"/>
                        <a:t>House Price Index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0.7652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256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0.5200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231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0.3160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267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0.9245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139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0.3428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0.6220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127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0.6669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216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0.4437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0.41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139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0.3650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0.3861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264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0.3771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0.7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0.61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2514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391694" y="3924300"/>
            <a:ext cx="28194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2514600"/>
            <a:ext cx="2286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533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422012" y="5562600"/>
          <a:ext cx="2521589" cy="8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1066680" imgH="393480" progId="Equation.3">
                  <p:embed/>
                </p:oleObj>
              </mc:Choice>
              <mc:Fallback>
                <p:oleObj name="Equation" r:id="rId4" imgW="1066680" imgH="39348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012" y="5562600"/>
                        <a:ext cx="2521589" cy="815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4FCD-588C-4BCF-AF2D-78AFBEF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753831"/>
            <a:ext cx="3530009" cy="944562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Challenger O-Ring </a:t>
            </a:r>
            <a:br>
              <a:rPr lang="en-CA" sz="4000" dirty="0"/>
            </a:br>
            <a:r>
              <a:rPr lang="en-CA" sz="4000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25448-A470-4052-9375-1224CCB8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utoShape 106">
            <a:extLst>
              <a:ext uri="{FF2B5EF4-FFF2-40B4-BE49-F238E27FC236}">
                <a16:creationId xmlns:a16="http://schemas.microsoft.com/office/drawing/2014/main" id="{4B3104AD-8F88-4E23-BA01-BFA0415D4CF8}"/>
              </a:ext>
            </a:extLst>
          </p:cNvPr>
          <p:cNvSpPr>
            <a:spLocks/>
          </p:cNvSpPr>
          <p:nvPr/>
        </p:nvSpPr>
        <p:spPr bwMode="auto">
          <a:xfrm rot="5400000">
            <a:off x="4651737" y="217962"/>
            <a:ext cx="373923" cy="990599"/>
          </a:xfrm>
          <a:prstGeom prst="leftBrace">
            <a:avLst>
              <a:gd name="adj1" fmla="val 33333"/>
              <a:gd name="adj2" fmla="val 51171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108">
            <a:extLst>
              <a:ext uri="{FF2B5EF4-FFF2-40B4-BE49-F238E27FC236}">
                <a16:creationId xmlns:a16="http://schemas.microsoft.com/office/drawing/2014/main" id="{D56CD8CE-BAD6-41FF-9BEC-DA6BC6CB4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247" y="259971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</a:t>
            </a:r>
          </a:p>
        </p:txBody>
      </p:sp>
      <p:sp>
        <p:nvSpPr>
          <p:cNvPr id="10" name="AutoShape 106">
            <a:extLst>
              <a:ext uri="{FF2B5EF4-FFF2-40B4-BE49-F238E27FC236}">
                <a16:creationId xmlns:a16="http://schemas.microsoft.com/office/drawing/2014/main" id="{485132CC-5128-44E0-A9FC-2BABA184F7BA}"/>
              </a:ext>
            </a:extLst>
          </p:cNvPr>
          <p:cNvSpPr>
            <a:spLocks/>
          </p:cNvSpPr>
          <p:nvPr/>
        </p:nvSpPr>
        <p:spPr bwMode="auto">
          <a:xfrm rot="5400000">
            <a:off x="6536241" y="-675941"/>
            <a:ext cx="324543" cy="2729026"/>
          </a:xfrm>
          <a:prstGeom prst="leftBrace">
            <a:avLst>
              <a:gd name="adj1" fmla="val 33333"/>
              <a:gd name="adj2" fmla="val 51171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Box 108">
            <a:extLst>
              <a:ext uri="{FF2B5EF4-FFF2-40B4-BE49-F238E27FC236}">
                <a16:creationId xmlns:a16="http://schemas.microsoft.com/office/drawing/2014/main" id="{CD154590-CC79-4524-9A67-6724C37C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096" y="245035"/>
            <a:ext cx="10499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Predictors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43A056-AE94-4651-99C8-B08FCC81AE3E}"/>
              </a:ext>
            </a:extLst>
          </p:cNvPr>
          <p:cNvGraphicFramePr>
            <a:graphicFrameLocks noGrp="1"/>
          </p:cNvGraphicFramePr>
          <p:nvPr/>
        </p:nvGraphicFramePr>
        <p:xfrm>
          <a:off x="4343399" y="868420"/>
          <a:ext cx="3719627" cy="55602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339142122"/>
                    </a:ext>
                  </a:extLst>
                </a:gridCol>
                <a:gridCol w="1367858">
                  <a:extLst>
                    <a:ext uri="{9D8B030D-6E8A-4147-A177-3AD203B41FA5}">
                      <a16:colId xmlns:a16="http://schemas.microsoft.com/office/drawing/2014/main" val="2501155918"/>
                    </a:ext>
                  </a:extLst>
                </a:gridCol>
                <a:gridCol w="1361168">
                  <a:extLst>
                    <a:ext uri="{9D8B030D-6E8A-4147-A177-3AD203B41FA5}">
                      <a16:colId xmlns:a16="http://schemas.microsoft.com/office/drawing/2014/main" val="1610309502"/>
                    </a:ext>
                  </a:extLst>
                </a:gridCol>
              </a:tblGrid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O-Ring Failure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Launch temperature 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Leak-check pressure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026722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Low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33578844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254030722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385357044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7730085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8390537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71559175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564426397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596023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21833753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26299778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776669489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4850031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42860394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40766038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2522617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11384066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87792359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1801100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39931319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49788912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067365004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12994503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88651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1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CA" sz="5400" dirty="0"/>
              <a:t>Unsupervised Learning</a:t>
            </a:r>
            <a:br>
              <a:rPr lang="en-CA" sz="5400" dirty="0"/>
            </a:br>
            <a:r>
              <a:rPr lang="en-CA" sz="4000" dirty="0"/>
              <a:t>Clustering (Segmentation)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7977-7555-4847-A2A5-38DDC3B2DD6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What is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91E9-F698-4E89-972F-50DD79D7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Given a set of records, organize the records into clusters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8F50-2DF7-437C-98AE-28AFC2E0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82AF2D-B759-419E-B358-45443F8A68A8}"/>
              </a:ext>
            </a:extLst>
          </p:cNvPr>
          <p:cNvGrpSpPr/>
          <p:nvPr/>
        </p:nvGrpSpPr>
        <p:grpSpPr>
          <a:xfrm>
            <a:off x="1785918" y="2928934"/>
            <a:ext cx="4357718" cy="3083182"/>
            <a:chOff x="2357422" y="2143910"/>
            <a:chExt cx="4357718" cy="308318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EEA56E-D304-4F96-8775-24366E6CFA73}"/>
                </a:ext>
              </a:extLst>
            </p:cNvPr>
            <p:cNvCxnSpPr/>
            <p:nvPr/>
          </p:nvCxnSpPr>
          <p:spPr>
            <a:xfrm rot="5400000">
              <a:off x="2143108" y="3429000"/>
              <a:ext cx="257176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A27DB0-0589-43EF-B36D-ED168C7DC0AF}"/>
                </a:ext>
              </a:extLst>
            </p:cNvPr>
            <p:cNvCxnSpPr/>
            <p:nvPr/>
          </p:nvCxnSpPr>
          <p:spPr>
            <a:xfrm>
              <a:off x="3428992" y="4714884"/>
              <a:ext cx="3286148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ED869A8F-DAEE-4C8A-9871-5912417AA9CD}"/>
                </a:ext>
              </a:extLst>
            </p:cNvPr>
            <p:cNvSpPr/>
            <p:nvPr/>
          </p:nvSpPr>
          <p:spPr>
            <a:xfrm>
              <a:off x="4149716" y="2303592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6CC6A0F-0800-43A2-A5E8-8DBA4875994B}"/>
                </a:ext>
              </a:extLst>
            </p:cNvPr>
            <p:cNvSpPr/>
            <p:nvPr/>
          </p:nvSpPr>
          <p:spPr>
            <a:xfrm>
              <a:off x="4057640" y="3780365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93E9DA9-09D3-48F7-BC14-1480FBC1B39F}"/>
                </a:ext>
              </a:extLst>
            </p:cNvPr>
            <p:cNvSpPr/>
            <p:nvPr/>
          </p:nvSpPr>
          <p:spPr>
            <a:xfrm>
              <a:off x="4578344" y="2446468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B72C00F1-DF2A-4B98-8715-0DBB36242212}"/>
                </a:ext>
              </a:extLst>
            </p:cNvPr>
            <p:cNvSpPr/>
            <p:nvPr/>
          </p:nvSpPr>
          <p:spPr>
            <a:xfrm>
              <a:off x="4057640" y="4137555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CF3EDAD0-D1BF-4C78-98D0-3D4E4429B2DC}"/>
                </a:ext>
              </a:extLst>
            </p:cNvPr>
            <p:cNvSpPr/>
            <p:nvPr/>
          </p:nvSpPr>
          <p:spPr>
            <a:xfrm>
              <a:off x="3771888" y="3708927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7843BC5E-A0B9-4BE0-89B9-BD0E5F2EEACD}"/>
                </a:ext>
              </a:extLst>
            </p:cNvPr>
            <p:cNvSpPr/>
            <p:nvPr/>
          </p:nvSpPr>
          <p:spPr>
            <a:xfrm>
              <a:off x="4435468" y="2946534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A367029A-A047-4A14-90AD-7AC7D9075BF9}"/>
                </a:ext>
              </a:extLst>
            </p:cNvPr>
            <p:cNvSpPr/>
            <p:nvPr/>
          </p:nvSpPr>
          <p:spPr>
            <a:xfrm>
              <a:off x="5000628" y="3670292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7E215EC-4FEF-4B70-AB55-A874C4A066F4}"/>
                </a:ext>
              </a:extLst>
            </p:cNvPr>
            <p:cNvSpPr/>
            <p:nvPr/>
          </p:nvSpPr>
          <p:spPr>
            <a:xfrm>
              <a:off x="5500694" y="3241664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B4ADEE8C-3E1F-4072-AEDD-6F7AE34FA5D5}"/>
                </a:ext>
              </a:extLst>
            </p:cNvPr>
            <p:cNvSpPr/>
            <p:nvPr/>
          </p:nvSpPr>
          <p:spPr>
            <a:xfrm>
              <a:off x="5929322" y="4357694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D42C7CC4-586B-461D-B6BD-10A8C5FC2F6A}"/>
                </a:ext>
              </a:extLst>
            </p:cNvPr>
            <p:cNvSpPr/>
            <p:nvPr/>
          </p:nvSpPr>
          <p:spPr>
            <a:xfrm>
              <a:off x="5500694" y="3598854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AD5A9F71-459B-414A-B4C2-DD1013DF0DEF}"/>
                </a:ext>
              </a:extLst>
            </p:cNvPr>
            <p:cNvSpPr/>
            <p:nvPr/>
          </p:nvSpPr>
          <p:spPr>
            <a:xfrm>
              <a:off x="3914764" y="3280299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67F66C9C-1787-4B92-8FB4-58F0BBD3E6B6}"/>
                </a:ext>
              </a:extLst>
            </p:cNvPr>
            <p:cNvSpPr/>
            <p:nvPr/>
          </p:nvSpPr>
          <p:spPr>
            <a:xfrm>
              <a:off x="4221154" y="2660782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F504D618-3F84-4F36-B92F-23A39CCC7BB3}"/>
                </a:ext>
              </a:extLst>
            </p:cNvPr>
            <p:cNvSpPr/>
            <p:nvPr/>
          </p:nvSpPr>
          <p:spPr>
            <a:xfrm>
              <a:off x="5357818" y="2741598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B59204DA-BCDF-454F-BBC1-58A356F2D29A}"/>
                </a:ext>
              </a:extLst>
            </p:cNvPr>
            <p:cNvSpPr/>
            <p:nvPr/>
          </p:nvSpPr>
          <p:spPr>
            <a:xfrm>
              <a:off x="5572132" y="4214818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1D81F135-F288-4A68-964C-8F2A06732F3D}"/>
                </a:ext>
              </a:extLst>
            </p:cNvPr>
            <p:cNvSpPr/>
            <p:nvPr/>
          </p:nvSpPr>
          <p:spPr>
            <a:xfrm>
              <a:off x="5081590" y="3108312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0E18D2-7A50-462E-8155-137E2C6095AB}"/>
                </a:ext>
              </a:extLst>
            </p:cNvPr>
            <p:cNvSpPr txBox="1"/>
            <p:nvPr/>
          </p:nvSpPr>
          <p:spPr>
            <a:xfrm>
              <a:off x="4714876" y="4857760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62244B-4285-4586-8B20-80A972949D77}"/>
                </a:ext>
              </a:extLst>
            </p:cNvPr>
            <p:cNvSpPr txBox="1"/>
            <p:nvPr/>
          </p:nvSpPr>
          <p:spPr>
            <a:xfrm>
              <a:off x="2357422" y="3357562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E3BAD79F-2A8A-4ADF-AA07-13770EE00496}"/>
                </a:ext>
              </a:extLst>
            </p:cNvPr>
            <p:cNvSpPr/>
            <p:nvPr/>
          </p:nvSpPr>
          <p:spPr>
            <a:xfrm>
              <a:off x="4809671" y="2571744"/>
              <a:ext cx="976775" cy="1384300"/>
            </a:xfrm>
            <a:custGeom>
              <a:avLst/>
              <a:gdLst>
                <a:gd name="connsiteX0" fmla="*/ 103651 w 1119651"/>
                <a:gd name="connsiteY0" fmla="*/ 1003300 h 1384300"/>
                <a:gd name="connsiteX1" fmla="*/ 141751 w 1119651"/>
                <a:gd name="connsiteY1" fmla="*/ 965200 h 1384300"/>
                <a:gd name="connsiteX2" fmla="*/ 167151 w 1119651"/>
                <a:gd name="connsiteY2" fmla="*/ 863600 h 1384300"/>
                <a:gd name="connsiteX3" fmla="*/ 192551 w 1119651"/>
                <a:gd name="connsiteY3" fmla="*/ 762000 h 1384300"/>
                <a:gd name="connsiteX4" fmla="*/ 217951 w 1119651"/>
                <a:gd name="connsiteY4" fmla="*/ 660400 h 1384300"/>
                <a:gd name="connsiteX5" fmla="*/ 230651 w 1119651"/>
                <a:gd name="connsiteY5" fmla="*/ 368300 h 1384300"/>
                <a:gd name="connsiteX6" fmla="*/ 256051 w 1119651"/>
                <a:gd name="connsiteY6" fmla="*/ 292100 h 1384300"/>
                <a:gd name="connsiteX7" fmla="*/ 268751 w 1119651"/>
                <a:gd name="connsiteY7" fmla="*/ 241300 h 1384300"/>
                <a:gd name="connsiteX8" fmla="*/ 306851 w 1119651"/>
                <a:gd name="connsiteY8" fmla="*/ 203200 h 1384300"/>
                <a:gd name="connsiteX9" fmla="*/ 332251 w 1119651"/>
                <a:gd name="connsiteY9" fmla="*/ 165100 h 1384300"/>
                <a:gd name="connsiteX10" fmla="*/ 383051 w 1119651"/>
                <a:gd name="connsiteY10" fmla="*/ 139700 h 1384300"/>
                <a:gd name="connsiteX11" fmla="*/ 421151 w 1119651"/>
                <a:gd name="connsiteY11" fmla="*/ 101600 h 1384300"/>
                <a:gd name="connsiteX12" fmla="*/ 459251 w 1119651"/>
                <a:gd name="connsiteY12" fmla="*/ 76200 h 1384300"/>
                <a:gd name="connsiteX13" fmla="*/ 484651 w 1119651"/>
                <a:gd name="connsiteY13" fmla="*/ 38100 h 1384300"/>
                <a:gd name="connsiteX14" fmla="*/ 560851 w 1119651"/>
                <a:gd name="connsiteY14" fmla="*/ 0 h 1384300"/>
                <a:gd name="connsiteX15" fmla="*/ 738651 w 1119651"/>
                <a:gd name="connsiteY15" fmla="*/ 38100 h 1384300"/>
                <a:gd name="connsiteX16" fmla="*/ 827551 w 1119651"/>
                <a:gd name="connsiteY16" fmla="*/ 88900 h 1384300"/>
                <a:gd name="connsiteX17" fmla="*/ 916451 w 1119651"/>
                <a:gd name="connsiteY17" fmla="*/ 139700 h 1384300"/>
                <a:gd name="connsiteX18" fmla="*/ 941851 w 1119651"/>
                <a:gd name="connsiteY18" fmla="*/ 190500 h 1384300"/>
                <a:gd name="connsiteX19" fmla="*/ 979951 w 1119651"/>
                <a:gd name="connsiteY19" fmla="*/ 241300 h 1384300"/>
                <a:gd name="connsiteX20" fmla="*/ 1005351 w 1119651"/>
                <a:gd name="connsiteY20" fmla="*/ 304800 h 1384300"/>
                <a:gd name="connsiteX21" fmla="*/ 1056151 w 1119651"/>
                <a:gd name="connsiteY21" fmla="*/ 393700 h 1384300"/>
                <a:gd name="connsiteX22" fmla="*/ 1081551 w 1119651"/>
                <a:gd name="connsiteY22" fmla="*/ 482600 h 1384300"/>
                <a:gd name="connsiteX23" fmla="*/ 1106951 w 1119651"/>
                <a:gd name="connsiteY23" fmla="*/ 558800 h 1384300"/>
                <a:gd name="connsiteX24" fmla="*/ 1119651 w 1119651"/>
                <a:gd name="connsiteY24" fmla="*/ 863600 h 1384300"/>
                <a:gd name="connsiteX25" fmla="*/ 1106951 w 1119651"/>
                <a:gd name="connsiteY25" fmla="*/ 1028700 h 1384300"/>
                <a:gd name="connsiteX26" fmla="*/ 1056151 w 1119651"/>
                <a:gd name="connsiteY26" fmla="*/ 1143000 h 1384300"/>
                <a:gd name="connsiteX27" fmla="*/ 1018051 w 1119651"/>
                <a:gd name="connsiteY27" fmla="*/ 1181100 h 1384300"/>
                <a:gd name="connsiteX28" fmla="*/ 979951 w 1119651"/>
                <a:gd name="connsiteY28" fmla="*/ 1206500 h 1384300"/>
                <a:gd name="connsiteX29" fmla="*/ 865651 w 1119651"/>
                <a:gd name="connsiteY29" fmla="*/ 1282700 h 1384300"/>
                <a:gd name="connsiteX30" fmla="*/ 649751 w 1119651"/>
                <a:gd name="connsiteY30" fmla="*/ 1295400 h 1384300"/>
                <a:gd name="connsiteX31" fmla="*/ 522751 w 1119651"/>
                <a:gd name="connsiteY31" fmla="*/ 1358900 h 1384300"/>
                <a:gd name="connsiteX32" fmla="*/ 484651 w 1119651"/>
                <a:gd name="connsiteY32" fmla="*/ 1384300 h 1384300"/>
                <a:gd name="connsiteX33" fmla="*/ 357651 w 1119651"/>
                <a:gd name="connsiteY33" fmla="*/ 1371600 h 1384300"/>
                <a:gd name="connsiteX34" fmla="*/ 319551 w 1119651"/>
                <a:gd name="connsiteY34" fmla="*/ 1346200 h 1384300"/>
                <a:gd name="connsiteX35" fmla="*/ 281451 w 1119651"/>
                <a:gd name="connsiteY35" fmla="*/ 1333500 h 1384300"/>
                <a:gd name="connsiteX36" fmla="*/ 243351 w 1119651"/>
                <a:gd name="connsiteY36" fmla="*/ 1308100 h 1384300"/>
                <a:gd name="connsiteX37" fmla="*/ 141751 w 1119651"/>
                <a:gd name="connsiteY37" fmla="*/ 1282700 h 1384300"/>
                <a:gd name="connsiteX38" fmla="*/ 65551 w 1119651"/>
                <a:gd name="connsiteY38" fmla="*/ 1231900 h 1384300"/>
                <a:gd name="connsiteX39" fmla="*/ 2051 w 1119651"/>
                <a:gd name="connsiteY39" fmla="*/ 1117600 h 1384300"/>
                <a:gd name="connsiteX40" fmla="*/ 52851 w 1119651"/>
                <a:gd name="connsiteY40" fmla="*/ 1041400 h 1384300"/>
                <a:gd name="connsiteX41" fmla="*/ 103651 w 1119651"/>
                <a:gd name="connsiteY41" fmla="*/ 100330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19651" h="1384300">
                  <a:moveTo>
                    <a:pt x="103651" y="1003300"/>
                  </a:moveTo>
                  <a:cubicBezTo>
                    <a:pt x="118468" y="990600"/>
                    <a:pt x="134319" y="981551"/>
                    <a:pt x="141751" y="965200"/>
                  </a:cubicBezTo>
                  <a:cubicBezTo>
                    <a:pt x="156196" y="933420"/>
                    <a:pt x="156112" y="896718"/>
                    <a:pt x="167151" y="863600"/>
                  </a:cubicBezTo>
                  <a:cubicBezTo>
                    <a:pt x="191429" y="790765"/>
                    <a:pt x="169563" y="861615"/>
                    <a:pt x="192551" y="762000"/>
                  </a:cubicBezTo>
                  <a:cubicBezTo>
                    <a:pt x="200401" y="727985"/>
                    <a:pt x="217951" y="660400"/>
                    <a:pt x="217951" y="660400"/>
                  </a:cubicBezTo>
                  <a:cubicBezTo>
                    <a:pt x="222184" y="563033"/>
                    <a:pt x="220623" y="465241"/>
                    <a:pt x="230651" y="368300"/>
                  </a:cubicBezTo>
                  <a:cubicBezTo>
                    <a:pt x="233406" y="341668"/>
                    <a:pt x="248358" y="317745"/>
                    <a:pt x="256051" y="292100"/>
                  </a:cubicBezTo>
                  <a:cubicBezTo>
                    <a:pt x="261067" y="275382"/>
                    <a:pt x="260091" y="256455"/>
                    <a:pt x="268751" y="241300"/>
                  </a:cubicBezTo>
                  <a:cubicBezTo>
                    <a:pt x="277662" y="225706"/>
                    <a:pt x="295353" y="216998"/>
                    <a:pt x="306851" y="203200"/>
                  </a:cubicBezTo>
                  <a:cubicBezTo>
                    <a:pt x="316622" y="191474"/>
                    <a:pt x="320525" y="174871"/>
                    <a:pt x="332251" y="165100"/>
                  </a:cubicBezTo>
                  <a:cubicBezTo>
                    <a:pt x="346795" y="152980"/>
                    <a:pt x="367645" y="150704"/>
                    <a:pt x="383051" y="139700"/>
                  </a:cubicBezTo>
                  <a:cubicBezTo>
                    <a:pt x="397666" y="129261"/>
                    <a:pt x="407353" y="113098"/>
                    <a:pt x="421151" y="101600"/>
                  </a:cubicBezTo>
                  <a:cubicBezTo>
                    <a:pt x="432877" y="91829"/>
                    <a:pt x="446551" y="84667"/>
                    <a:pt x="459251" y="76200"/>
                  </a:cubicBezTo>
                  <a:cubicBezTo>
                    <a:pt x="467718" y="63500"/>
                    <a:pt x="473858" y="48893"/>
                    <a:pt x="484651" y="38100"/>
                  </a:cubicBezTo>
                  <a:cubicBezTo>
                    <a:pt x="509270" y="13481"/>
                    <a:pt x="529863" y="10329"/>
                    <a:pt x="560851" y="0"/>
                  </a:cubicBezTo>
                  <a:cubicBezTo>
                    <a:pt x="603842" y="5374"/>
                    <a:pt x="696890" y="10259"/>
                    <a:pt x="738651" y="38100"/>
                  </a:cubicBezTo>
                  <a:cubicBezTo>
                    <a:pt x="831476" y="99983"/>
                    <a:pt x="714760" y="24448"/>
                    <a:pt x="827551" y="88900"/>
                  </a:cubicBezTo>
                  <a:cubicBezTo>
                    <a:pt x="953207" y="160703"/>
                    <a:pt x="762938" y="62943"/>
                    <a:pt x="916451" y="139700"/>
                  </a:cubicBezTo>
                  <a:cubicBezTo>
                    <a:pt x="924918" y="156633"/>
                    <a:pt x="931817" y="174446"/>
                    <a:pt x="941851" y="190500"/>
                  </a:cubicBezTo>
                  <a:cubicBezTo>
                    <a:pt x="953069" y="208449"/>
                    <a:pt x="969672" y="222797"/>
                    <a:pt x="979951" y="241300"/>
                  </a:cubicBezTo>
                  <a:cubicBezTo>
                    <a:pt x="991022" y="261228"/>
                    <a:pt x="995156" y="284410"/>
                    <a:pt x="1005351" y="304800"/>
                  </a:cubicBezTo>
                  <a:cubicBezTo>
                    <a:pt x="1069124" y="432345"/>
                    <a:pt x="989355" y="237843"/>
                    <a:pt x="1056151" y="393700"/>
                  </a:cubicBezTo>
                  <a:cubicBezTo>
                    <a:pt x="1070378" y="426896"/>
                    <a:pt x="1070810" y="446796"/>
                    <a:pt x="1081551" y="482600"/>
                  </a:cubicBezTo>
                  <a:cubicBezTo>
                    <a:pt x="1089244" y="508245"/>
                    <a:pt x="1106951" y="558800"/>
                    <a:pt x="1106951" y="558800"/>
                  </a:cubicBezTo>
                  <a:cubicBezTo>
                    <a:pt x="1111184" y="660400"/>
                    <a:pt x="1119651" y="761912"/>
                    <a:pt x="1119651" y="863600"/>
                  </a:cubicBezTo>
                  <a:cubicBezTo>
                    <a:pt x="1119651" y="918796"/>
                    <a:pt x="1115559" y="974180"/>
                    <a:pt x="1106951" y="1028700"/>
                  </a:cubicBezTo>
                  <a:cubicBezTo>
                    <a:pt x="1100478" y="1069694"/>
                    <a:pt x="1082861" y="1110948"/>
                    <a:pt x="1056151" y="1143000"/>
                  </a:cubicBezTo>
                  <a:cubicBezTo>
                    <a:pt x="1044653" y="1156798"/>
                    <a:pt x="1031849" y="1169602"/>
                    <a:pt x="1018051" y="1181100"/>
                  </a:cubicBezTo>
                  <a:cubicBezTo>
                    <a:pt x="1006325" y="1190871"/>
                    <a:pt x="990744" y="1195707"/>
                    <a:pt x="979951" y="1206500"/>
                  </a:cubicBezTo>
                  <a:cubicBezTo>
                    <a:pt x="928804" y="1257647"/>
                    <a:pt x="958115" y="1277261"/>
                    <a:pt x="865651" y="1282700"/>
                  </a:cubicBezTo>
                  <a:lnTo>
                    <a:pt x="649751" y="1295400"/>
                  </a:lnTo>
                  <a:cubicBezTo>
                    <a:pt x="569335" y="1315504"/>
                    <a:pt x="613474" y="1298418"/>
                    <a:pt x="522751" y="1358900"/>
                  </a:cubicBezTo>
                  <a:lnTo>
                    <a:pt x="484651" y="1384300"/>
                  </a:lnTo>
                  <a:cubicBezTo>
                    <a:pt x="442318" y="1380067"/>
                    <a:pt x="399106" y="1381167"/>
                    <a:pt x="357651" y="1371600"/>
                  </a:cubicBezTo>
                  <a:cubicBezTo>
                    <a:pt x="342778" y="1368168"/>
                    <a:pt x="333203" y="1353026"/>
                    <a:pt x="319551" y="1346200"/>
                  </a:cubicBezTo>
                  <a:cubicBezTo>
                    <a:pt x="307577" y="1340213"/>
                    <a:pt x="293425" y="1339487"/>
                    <a:pt x="281451" y="1333500"/>
                  </a:cubicBezTo>
                  <a:cubicBezTo>
                    <a:pt x="267799" y="1326674"/>
                    <a:pt x="257003" y="1314926"/>
                    <a:pt x="243351" y="1308100"/>
                  </a:cubicBezTo>
                  <a:cubicBezTo>
                    <a:pt x="217316" y="1295083"/>
                    <a:pt x="165903" y="1287530"/>
                    <a:pt x="141751" y="1282700"/>
                  </a:cubicBezTo>
                  <a:cubicBezTo>
                    <a:pt x="116351" y="1265767"/>
                    <a:pt x="82484" y="1257300"/>
                    <a:pt x="65551" y="1231900"/>
                  </a:cubicBezTo>
                  <a:cubicBezTo>
                    <a:pt x="7325" y="1144561"/>
                    <a:pt x="24404" y="1184660"/>
                    <a:pt x="2051" y="1117600"/>
                  </a:cubicBezTo>
                  <a:cubicBezTo>
                    <a:pt x="24370" y="1050643"/>
                    <a:pt x="0" y="1104821"/>
                    <a:pt x="52851" y="1041400"/>
                  </a:cubicBezTo>
                  <a:cubicBezTo>
                    <a:pt x="96638" y="988856"/>
                    <a:pt x="88834" y="1016000"/>
                    <a:pt x="103651" y="100330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EF4AD254-85CC-4047-926C-A33E5C3F7379}"/>
                </a:ext>
              </a:extLst>
            </p:cNvPr>
            <p:cNvSpPr/>
            <p:nvPr/>
          </p:nvSpPr>
          <p:spPr>
            <a:xfrm>
              <a:off x="4071934" y="2214554"/>
              <a:ext cx="720724" cy="946294"/>
            </a:xfrm>
            <a:custGeom>
              <a:avLst/>
              <a:gdLst>
                <a:gd name="connsiteX0" fmla="*/ 863600 w 863600"/>
                <a:gd name="connsiteY0" fmla="*/ 552594 h 946294"/>
                <a:gd name="connsiteX1" fmla="*/ 812800 w 863600"/>
                <a:gd name="connsiteY1" fmla="*/ 666894 h 946294"/>
                <a:gd name="connsiteX2" fmla="*/ 800100 w 863600"/>
                <a:gd name="connsiteY2" fmla="*/ 704994 h 946294"/>
                <a:gd name="connsiteX3" fmla="*/ 774700 w 863600"/>
                <a:gd name="connsiteY3" fmla="*/ 743094 h 946294"/>
                <a:gd name="connsiteX4" fmla="*/ 723900 w 863600"/>
                <a:gd name="connsiteY4" fmla="*/ 844694 h 946294"/>
                <a:gd name="connsiteX5" fmla="*/ 584200 w 863600"/>
                <a:gd name="connsiteY5" fmla="*/ 908194 h 946294"/>
                <a:gd name="connsiteX6" fmla="*/ 508000 w 863600"/>
                <a:gd name="connsiteY6" fmla="*/ 933594 h 946294"/>
                <a:gd name="connsiteX7" fmla="*/ 469900 w 863600"/>
                <a:gd name="connsiteY7" fmla="*/ 946294 h 946294"/>
                <a:gd name="connsiteX8" fmla="*/ 381000 w 863600"/>
                <a:gd name="connsiteY8" fmla="*/ 933594 h 946294"/>
                <a:gd name="connsiteX9" fmla="*/ 342900 w 863600"/>
                <a:gd name="connsiteY9" fmla="*/ 895494 h 946294"/>
                <a:gd name="connsiteX10" fmla="*/ 266700 w 863600"/>
                <a:gd name="connsiteY10" fmla="*/ 831994 h 946294"/>
                <a:gd name="connsiteX11" fmla="*/ 177800 w 863600"/>
                <a:gd name="connsiteY11" fmla="*/ 717694 h 946294"/>
                <a:gd name="connsiteX12" fmla="*/ 139700 w 863600"/>
                <a:gd name="connsiteY12" fmla="*/ 666894 h 946294"/>
                <a:gd name="connsiteX13" fmla="*/ 127000 w 863600"/>
                <a:gd name="connsiteY13" fmla="*/ 628794 h 946294"/>
                <a:gd name="connsiteX14" fmla="*/ 38100 w 863600"/>
                <a:gd name="connsiteY14" fmla="*/ 514494 h 946294"/>
                <a:gd name="connsiteX15" fmla="*/ 12700 w 863600"/>
                <a:gd name="connsiteY15" fmla="*/ 438294 h 946294"/>
                <a:gd name="connsiteX16" fmla="*/ 0 w 863600"/>
                <a:gd name="connsiteY16" fmla="*/ 400194 h 946294"/>
                <a:gd name="connsiteX17" fmla="*/ 12700 w 863600"/>
                <a:gd name="connsiteY17" fmla="*/ 184294 h 946294"/>
                <a:gd name="connsiteX18" fmla="*/ 38100 w 863600"/>
                <a:gd name="connsiteY18" fmla="*/ 146194 h 946294"/>
                <a:gd name="connsiteX19" fmla="*/ 50800 w 863600"/>
                <a:gd name="connsiteY19" fmla="*/ 82694 h 946294"/>
                <a:gd name="connsiteX20" fmla="*/ 63500 w 863600"/>
                <a:gd name="connsiteY20" fmla="*/ 44594 h 946294"/>
                <a:gd name="connsiteX21" fmla="*/ 101600 w 863600"/>
                <a:gd name="connsiteY21" fmla="*/ 31894 h 946294"/>
                <a:gd name="connsiteX22" fmla="*/ 190500 w 863600"/>
                <a:gd name="connsiteY22" fmla="*/ 6494 h 946294"/>
                <a:gd name="connsiteX23" fmla="*/ 355600 w 863600"/>
                <a:gd name="connsiteY23" fmla="*/ 19194 h 946294"/>
                <a:gd name="connsiteX24" fmla="*/ 622300 w 863600"/>
                <a:gd name="connsiteY24" fmla="*/ 57294 h 946294"/>
                <a:gd name="connsiteX25" fmla="*/ 711200 w 863600"/>
                <a:gd name="connsiteY25" fmla="*/ 133494 h 946294"/>
                <a:gd name="connsiteX26" fmla="*/ 749300 w 863600"/>
                <a:gd name="connsiteY26" fmla="*/ 158894 h 946294"/>
                <a:gd name="connsiteX27" fmla="*/ 774700 w 863600"/>
                <a:gd name="connsiteY27" fmla="*/ 196994 h 946294"/>
                <a:gd name="connsiteX28" fmla="*/ 812800 w 863600"/>
                <a:gd name="connsiteY28" fmla="*/ 235094 h 946294"/>
                <a:gd name="connsiteX29" fmla="*/ 838200 w 863600"/>
                <a:gd name="connsiteY29" fmla="*/ 311294 h 946294"/>
                <a:gd name="connsiteX30" fmla="*/ 863600 w 863600"/>
                <a:gd name="connsiteY30" fmla="*/ 552594 h 94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63600" h="946294">
                  <a:moveTo>
                    <a:pt x="863600" y="552594"/>
                  </a:moveTo>
                  <a:cubicBezTo>
                    <a:pt x="823348" y="612971"/>
                    <a:pt x="843027" y="576214"/>
                    <a:pt x="812800" y="666894"/>
                  </a:cubicBezTo>
                  <a:cubicBezTo>
                    <a:pt x="808567" y="679594"/>
                    <a:pt x="807526" y="693855"/>
                    <a:pt x="800100" y="704994"/>
                  </a:cubicBezTo>
                  <a:cubicBezTo>
                    <a:pt x="791633" y="717694"/>
                    <a:pt x="781526" y="729442"/>
                    <a:pt x="774700" y="743094"/>
                  </a:cubicBezTo>
                  <a:cubicBezTo>
                    <a:pt x="761392" y="769710"/>
                    <a:pt x="750054" y="821809"/>
                    <a:pt x="723900" y="844694"/>
                  </a:cubicBezTo>
                  <a:cubicBezTo>
                    <a:pt x="646355" y="912546"/>
                    <a:pt x="665885" y="885916"/>
                    <a:pt x="584200" y="908194"/>
                  </a:cubicBezTo>
                  <a:cubicBezTo>
                    <a:pt x="558369" y="915239"/>
                    <a:pt x="533400" y="925127"/>
                    <a:pt x="508000" y="933594"/>
                  </a:cubicBezTo>
                  <a:lnTo>
                    <a:pt x="469900" y="946294"/>
                  </a:lnTo>
                  <a:cubicBezTo>
                    <a:pt x="440267" y="942061"/>
                    <a:pt x="408793" y="944711"/>
                    <a:pt x="381000" y="933594"/>
                  </a:cubicBezTo>
                  <a:cubicBezTo>
                    <a:pt x="364324" y="926924"/>
                    <a:pt x="356698" y="906992"/>
                    <a:pt x="342900" y="895494"/>
                  </a:cubicBezTo>
                  <a:cubicBezTo>
                    <a:pt x="288409" y="850085"/>
                    <a:pt x="317295" y="892708"/>
                    <a:pt x="266700" y="831994"/>
                  </a:cubicBezTo>
                  <a:cubicBezTo>
                    <a:pt x="235800" y="794914"/>
                    <a:pt x="207229" y="755952"/>
                    <a:pt x="177800" y="717694"/>
                  </a:cubicBezTo>
                  <a:cubicBezTo>
                    <a:pt x="164894" y="700917"/>
                    <a:pt x="139700" y="666894"/>
                    <a:pt x="139700" y="666894"/>
                  </a:cubicBezTo>
                  <a:cubicBezTo>
                    <a:pt x="135467" y="654194"/>
                    <a:pt x="133501" y="640496"/>
                    <a:pt x="127000" y="628794"/>
                  </a:cubicBezTo>
                  <a:cubicBezTo>
                    <a:pt x="89023" y="560436"/>
                    <a:pt x="84380" y="560774"/>
                    <a:pt x="38100" y="514494"/>
                  </a:cubicBezTo>
                  <a:lnTo>
                    <a:pt x="12700" y="438294"/>
                  </a:lnTo>
                  <a:lnTo>
                    <a:pt x="0" y="400194"/>
                  </a:lnTo>
                  <a:cubicBezTo>
                    <a:pt x="4233" y="328227"/>
                    <a:pt x="2006" y="255587"/>
                    <a:pt x="12700" y="184294"/>
                  </a:cubicBezTo>
                  <a:cubicBezTo>
                    <a:pt x="14964" y="169199"/>
                    <a:pt x="32741" y="160486"/>
                    <a:pt x="38100" y="146194"/>
                  </a:cubicBezTo>
                  <a:cubicBezTo>
                    <a:pt x="45679" y="125983"/>
                    <a:pt x="45565" y="103635"/>
                    <a:pt x="50800" y="82694"/>
                  </a:cubicBezTo>
                  <a:cubicBezTo>
                    <a:pt x="54047" y="69707"/>
                    <a:pt x="54034" y="54060"/>
                    <a:pt x="63500" y="44594"/>
                  </a:cubicBezTo>
                  <a:cubicBezTo>
                    <a:pt x="72966" y="35128"/>
                    <a:pt x="88728" y="35572"/>
                    <a:pt x="101600" y="31894"/>
                  </a:cubicBezTo>
                  <a:cubicBezTo>
                    <a:pt x="213228" y="0"/>
                    <a:pt x="99149" y="36944"/>
                    <a:pt x="190500" y="6494"/>
                  </a:cubicBezTo>
                  <a:lnTo>
                    <a:pt x="355600" y="19194"/>
                  </a:lnTo>
                  <a:cubicBezTo>
                    <a:pt x="392757" y="21848"/>
                    <a:pt x="561476" y="16745"/>
                    <a:pt x="622300" y="57294"/>
                  </a:cubicBezTo>
                  <a:cubicBezTo>
                    <a:pt x="709769" y="115607"/>
                    <a:pt x="603412" y="41105"/>
                    <a:pt x="711200" y="133494"/>
                  </a:cubicBezTo>
                  <a:cubicBezTo>
                    <a:pt x="722789" y="143427"/>
                    <a:pt x="736600" y="150427"/>
                    <a:pt x="749300" y="158894"/>
                  </a:cubicBezTo>
                  <a:cubicBezTo>
                    <a:pt x="757767" y="171594"/>
                    <a:pt x="764929" y="185268"/>
                    <a:pt x="774700" y="196994"/>
                  </a:cubicBezTo>
                  <a:cubicBezTo>
                    <a:pt x="786198" y="210792"/>
                    <a:pt x="804078" y="219394"/>
                    <a:pt x="812800" y="235094"/>
                  </a:cubicBezTo>
                  <a:cubicBezTo>
                    <a:pt x="825803" y="258499"/>
                    <a:pt x="838200" y="311294"/>
                    <a:pt x="838200" y="311294"/>
                  </a:cubicBezTo>
                  <a:lnTo>
                    <a:pt x="863600" y="552594"/>
                  </a:ln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CF99C0D3-2CBD-490B-B965-4C460B4482F1}"/>
                </a:ext>
              </a:extLst>
            </p:cNvPr>
            <p:cNvSpPr/>
            <p:nvPr/>
          </p:nvSpPr>
          <p:spPr>
            <a:xfrm>
              <a:off x="3643306" y="3143248"/>
              <a:ext cx="660400" cy="1273540"/>
            </a:xfrm>
            <a:custGeom>
              <a:avLst/>
              <a:gdLst>
                <a:gd name="connsiteX0" fmla="*/ 317500 w 660400"/>
                <a:gd name="connsiteY0" fmla="*/ 2117 h 1273540"/>
                <a:gd name="connsiteX1" fmla="*/ 431800 w 660400"/>
                <a:gd name="connsiteY1" fmla="*/ 52917 h 1273540"/>
                <a:gd name="connsiteX2" fmla="*/ 469900 w 660400"/>
                <a:gd name="connsiteY2" fmla="*/ 65617 h 1273540"/>
                <a:gd name="connsiteX3" fmla="*/ 508000 w 660400"/>
                <a:gd name="connsiteY3" fmla="*/ 91017 h 1273540"/>
                <a:gd name="connsiteX4" fmla="*/ 546100 w 660400"/>
                <a:gd name="connsiteY4" fmla="*/ 167217 h 1273540"/>
                <a:gd name="connsiteX5" fmla="*/ 571500 w 660400"/>
                <a:gd name="connsiteY5" fmla="*/ 205317 h 1273540"/>
                <a:gd name="connsiteX6" fmla="*/ 584200 w 660400"/>
                <a:gd name="connsiteY6" fmla="*/ 281517 h 1273540"/>
                <a:gd name="connsiteX7" fmla="*/ 635000 w 660400"/>
                <a:gd name="connsiteY7" fmla="*/ 370417 h 1273540"/>
                <a:gd name="connsiteX8" fmla="*/ 647700 w 660400"/>
                <a:gd name="connsiteY8" fmla="*/ 510117 h 1273540"/>
                <a:gd name="connsiteX9" fmla="*/ 660400 w 660400"/>
                <a:gd name="connsiteY9" fmla="*/ 586317 h 1273540"/>
                <a:gd name="connsiteX10" fmla="*/ 647700 w 660400"/>
                <a:gd name="connsiteY10" fmla="*/ 1157817 h 1273540"/>
                <a:gd name="connsiteX11" fmla="*/ 635000 w 660400"/>
                <a:gd name="connsiteY11" fmla="*/ 1195917 h 1273540"/>
                <a:gd name="connsiteX12" fmla="*/ 558800 w 660400"/>
                <a:gd name="connsiteY12" fmla="*/ 1272117 h 1273540"/>
                <a:gd name="connsiteX13" fmla="*/ 457200 w 660400"/>
                <a:gd name="connsiteY13" fmla="*/ 1259417 h 1273540"/>
                <a:gd name="connsiteX14" fmla="*/ 419100 w 660400"/>
                <a:gd name="connsiteY14" fmla="*/ 1208617 h 1273540"/>
                <a:gd name="connsiteX15" fmla="*/ 342900 w 660400"/>
                <a:gd name="connsiteY15" fmla="*/ 1170517 h 1273540"/>
                <a:gd name="connsiteX16" fmla="*/ 254000 w 660400"/>
                <a:gd name="connsiteY16" fmla="*/ 1119717 h 1273540"/>
                <a:gd name="connsiteX17" fmla="*/ 203200 w 660400"/>
                <a:gd name="connsiteY17" fmla="*/ 1107017 h 1273540"/>
                <a:gd name="connsiteX18" fmla="*/ 165100 w 660400"/>
                <a:gd name="connsiteY18" fmla="*/ 1068917 h 1273540"/>
                <a:gd name="connsiteX19" fmla="*/ 88900 w 660400"/>
                <a:gd name="connsiteY19" fmla="*/ 954617 h 1273540"/>
                <a:gd name="connsiteX20" fmla="*/ 50800 w 660400"/>
                <a:gd name="connsiteY20" fmla="*/ 903817 h 1273540"/>
                <a:gd name="connsiteX21" fmla="*/ 0 w 660400"/>
                <a:gd name="connsiteY21" fmla="*/ 827617 h 1273540"/>
                <a:gd name="connsiteX22" fmla="*/ 25400 w 660400"/>
                <a:gd name="connsiteY22" fmla="*/ 446617 h 1273540"/>
                <a:gd name="connsiteX23" fmla="*/ 50800 w 660400"/>
                <a:gd name="connsiteY23" fmla="*/ 306917 h 1273540"/>
                <a:gd name="connsiteX24" fmla="*/ 139700 w 660400"/>
                <a:gd name="connsiteY24" fmla="*/ 192617 h 1273540"/>
                <a:gd name="connsiteX25" fmla="*/ 177800 w 660400"/>
                <a:gd name="connsiteY25" fmla="*/ 116417 h 1273540"/>
                <a:gd name="connsiteX26" fmla="*/ 203200 w 660400"/>
                <a:gd name="connsiteY26" fmla="*/ 78317 h 1273540"/>
                <a:gd name="connsiteX27" fmla="*/ 215900 w 660400"/>
                <a:gd name="connsiteY27" fmla="*/ 40217 h 1273540"/>
                <a:gd name="connsiteX28" fmla="*/ 317500 w 660400"/>
                <a:gd name="connsiteY28" fmla="*/ 2117 h 127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0400" h="1273540">
                  <a:moveTo>
                    <a:pt x="317500" y="2117"/>
                  </a:moveTo>
                  <a:cubicBezTo>
                    <a:pt x="353483" y="4234"/>
                    <a:pt x="341120" y="22690"/>
                    <a:pt x="431800" y="52917"/>
                  </a:cubicBezTo>
                  <a:cubicBezTo>
                    <a:pt x="444500" y="57150"/>
                    <a:pt x="458761" y="58191"/>
                    <a:pt x="469900" y="65617"/>
                  </a:cubicBezTo>
                  <a:lnTo>
                    <a:pt x="508000" y="91017"/>
                  </a:lnTo>
                  <a:cubicBezTo>
                    <a:pt x="580793" y="200206"/>
                    <a:pt x="493520" y="62057"/>
                    <a:pt x="546100" y="167217"/>
                  </a:cubicBezTo>
                  <a:cubicBezTo>
                    <a:pt x="552926" y="180869"/>
                    <a:pt x="563033" y="192617"/>
                    <a:pt x="571500" y="205317"/>
                  </a:cubicBezTo>
                  <a:cubicBezTo>
                    <a:pt x="575733" y="230717"/>
                    <a:pt x="576801" y="256853"/>
                    <a:pt x="584200" y="281517"/>
                  </a:cubicBezTo>
                  <a:cubicBezTo>
                    <a:pt x="592989" y="310813"/>
                    <a:pt x="617994" y="344908"/>
                    <a:pt x="635000" y="370417"/>
                  </a:cubicBezTo>
                  <a:cubicBezTo>
                    <a:pt x="639233" y="416984"/>
                    <a:pt x="642237" y="463679"/>
                    <a:pt x="647700" y="510117"/>
                  </a:cubicBezTo>
                  <a:cubicBezTo>
                    <a:pt x="650709" y="535691"/>
                    <a:pt x="660400" y="560567"/>
                    <a:pt x="660400" y="586317"/>
                  </a:cubicBezTo>
                  <a:cubicBezTo>
                    <a:pt x="660400" y="776864"/>
                    <a:pt x="655633" y="967435"/>
                    <a:pt x="647700" y="1157817"/>
                  </a:cubicBezTo>
                  <a:cubicBezTo>
                    <a:pt x="647143" y="1171192"/>
                    <a:pt x="643219" y="1185350"/>
                    <a:pt x="635000" y="1195917"/>
                  </a:cubicBezTo>
                  <a:cubicBezTo>
                    <a:pt x="612947" y="1224271"/>
                    <a:pt x="558800" y="1272117"/>
                    <a:pt x="558800" y="1272117"/>
                  </a:cubicBezTo>
                  <a:cubicBezTo>
                    <a:pt x="524933" y="1267884"/>
                    <a:pt x="488271" y="1273540"/>
                    <a:pt x="457200" y="1259417"/>
                  </a:cubicBezTo>
                  <a:cubicBezTo>
                    <a:pt x="437931" y="1250658"/>
                    <a:pt x="435808" y="1221612"/>
                    <a:pt x="419100" y="1208617"/>
                  </a:cubicBezTo>
                  <a:cubicBezTo>
                    <a:pt x="396684" y="1191182"/>
                    <a:pt x="367724" y="1184308"/>
                    <a:pt x="342900" y="1170517"/>
                  </a:cubicBezTo>
                  <a:cubicBezTo>
                    <a:pt x="291882" y="1142174"/>
                    <a:pt x="314936" y="1142568"/>
                    <a:pt x="254000" y="1119717"/>
                  </a:cubicBezTo>
                  <a:cubicBezTo>
                    <a:pt x="237657" y="1113588"/>
                    <a:pt x="220133" y="1111250"/>
                    <a:pt x="203200" y="1107017"/>
                  </a:cubicBezTo>
                  <a:cubicBezTo>
                    <a:pt x="190500" y="1094317"/>
                    <a:pt x="176127" y="1083094"/>
                    <a:pt x="165100" y="1068917"/>
                  </a:cubicBezTo>
                  <a:cubicBezTo>
                    <a:pt x="76200" y="954617"/>
                    <a:pt x="146050" y="1030817"/>
                    <a:pt x="88900" y="954617"/>
                  </a:cubicBezTo>
                  <a:cubicBezTo>
                    <a:pt x="76200" y="937684"/>
                    <a:pt x="62938" y="921157"/>
                    <a:pt x="50800" y="903817"/>
                  </a:cubicBezTo>
                  <a:cubicBezTo>
                    <a:pt x="33294" y="878808"/>
                    <a:pt x="0" y="827617"/>
                    <a:pt x="0" y="827617"/>
                  </a:cubicBezTo>
                  <a:cubicBezTo>
                    <a:pt x="9332" y="640986"/>
                    <a:pt x="7022" y="602833"/>
                    <a:pt x="25400" y="446617"/>
                  </a:cubicBezTo>
                  <a:cubicBezTo>
                    <a:pt x="26535" y="436967"/>
                    <a:pt x="39023" y="330472"/>
                    <a:pt x="50800" y="306917"/>
                  </a:cubicBezTo>
                  <a:cubicBezTo>
                    <a:pt x="98948" y="210622"/>
                    <a:pt x="87436" y="255334"/>
                    <a:pt x="139700" y="192617"/>
                  </a:cubicBezTo>
                  <a:cubicBezTo>
                    <a:pt x="185196" y="138022"/>
                    <a:pt x="149161" y="173695"/>
                    <a:pt x="177800" y="116417"/>
                  </a:cubicBezTo>
                  <a:cubicBezTo>
                    <a:pt x="184626" y="102765"/>
                    <a:pt x="196374" y="91969"/>
                    <a:pt x="203200" y="78317"/>
                  </a:cubicBezTo>
                  <a:cubicBezTo>
                    <a:pt x="209187" y="66343"/>
                    <a:pt x="205447" y="48580"/>
                    <a:pt x="215900" y="40217"/>
                  </a:cubicBezTo>
                  <a:cubicBezTo>
                    <a:pt x="239476" y="21357"/>
                    <a:pt x="281517" y="0"/>
                    <a:pt x="317500" y="2117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898818C-5ACA-471B-982F-926C43461FB5}"/>
                </a:ext>
              </a:extLst>
            </p:cNvPr>
            <p:cNvSpPr/>
            <p:nvPr/>
          </p:nvSpPr>
          <p:spPr>
            <a:xfrm>
              <a:off x="5429256" y="4071942"/>
              <a:ext cx="810973" cy="498490"/>
            </a:xfrm>
            <a:custGeom>
              <a:avLst/>
              <a:gdLst>
                <a:gd name="connsiteX0" fmla="*/ 178110 w 810973"/>
                <a:gd name="connsiteY0" fmla="*/ 15890 h 498490"/>
                <a:gd name="connsiteX1" fmla="*/ 343210 w 810973"/>
                <a:gd name="connsiteY1" fmla="*/ 41290 h 498490"/>
                <a:gd name="connsiteX2" fmla="*/ 406710 w 810973"/>
                <a:gd name="connsiteY2" fmla="*/ 66690 h 498490"/>
                <a:gd name="connsiteX3" fmla="*/ 597210 w 810973"/>
                <a:gd name="connsiteY3" fmla="*/ 117490 h 498490"/>
                <a:gd name="connsiteX4" fmla="*/ 648010 w 810973"/>
                <a:gd name="connsiteY4" fmla="*/ 142890 h 498490"/>
                <a:gd name="connsiteX5" fmla="*/ 775010 w 810973"/>
                <a:gd name="connsiteY5" fmla="*/ 219090 h 498490"/>
                <a:gd name="connsiteX6" fmla="*/ 775010 w 810973"/>
                <a:gd name="connsiteY6" fmla="*/ 473090 h 498490"/>
                <a:gd name="connsiteX7" fmla="*/ 736910 w 810973"/>
                <a:gd name="connsiteY7" fmla="*/ 485790 h 498490"/>
                <a:gd name="connsiteX8" fmla="*/ 686110 w 810973"/>
                <a:gd name="connsiteY8" fmla="*/ 498490 h 498490"/>
                <a:gd name="connsiteX9" fmla="*/ 419410 w 810973"/>
                <a:gd name="connsiteY9" fmla="*/ 485790 h 498490"/>
                <a:gd name="connsiteX10" fmla="*/ 368610 w 810973"/>
                <a:gd name="connsiteY10" fmla="*/ 460390 h 498490"/>
                <a:gd name="connsiteX11" fmla="*/ 317810 w 810973"/>
                <a:gd name="connsiteY11" fmla="*/ 447690 h 498490"/>
                <a:gd name="connsiteX12" fmla="*/ 279710 w 810973"/>
                <a:gd name="connsiteY12" fmla="*/ 434990 h 498490"/>
                <a:gd name="connsiteX13" fmla="*/ 228910 w 810973"/>
                <a:gd name="connsiteY13" fmla="*/ 396890 h 498490"/>
                <a:gd name="connsiteX14" fmla="*/ 114610 w 810973"/>
                <a:gd name="connsiteY14" fmla="*/ 307990 h 498490"/>
                <a:gd name="connsiteX15" fmla="*/ 51110 w 810973"/>
                <a:gd name="connsiteY15" fmla="*/ 219090 h 498490"/>
                <a:gd name="connsiteX16" fmla="*/ 38410 w 810973"/>
                <a:gd name="connsiteY16" fmla="*/ 15890 h 498490"/>
                <a:gd name="connsiteX17" fmla="*/ 89210 w 810973"/>
                <a:gd name="connsiteY17" fmla="*/ 3190 h 498490"/>
                <a:gd name="connsiteX18" fmla="*/ 178110 w 810973"/>
                <a:gd name="connsiteY18" fmla="*/ 15890 h 49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0973" h="498490">
                  <a:moveTo>
                    <a:pt x="178110" y="15890"/>
                  </a:moveTo>
                  <a:cubicBezTo>
                    <a:pt x="220443" y="22240"/>
                    <a:pt x="288216" y="22959"/>
                    <a:pt x="343210" y="41290"/>
                  </a:cubicBezTo>
                  <a:cubicBezTo>
                    <a:pt x="364837" y="48499"/>
                    <a:pt x="384790" y="60427"/>
                    <a:pt x="406710" y="66690"/>
                  </a:cubicBezTo>
                  <a:cubicBezTo>
                    <a:pt x="460381" y="82025"/>
                    <a:pt x="543504" y="90637"/>
                    <a:pt x="597210" y="117490"/>
                  </a:cubicBezTo>
                  <a:cubicBezTo>
                    <a:pt x="614143" y="125957"/>
                    <a:pt x="631776" y="133150"/>
                    <a:pt x="648010" y="142890"/>
                  </a:cubicBezTo>
                  <a:cubicBezTo>
                    <a:pt x="801264" y="234842"/>
                    <a:pt x="658888" y="161029"/>
                    <a:pt x="775010" y="219090"/>
                  </a:cubicBezTo>
                  <a:cubicBezTo>
                    <a:pt x="806333" y="313060"/>
                    <a:pt x="810973" y="311257"/>
                    <a:pt x="775010" y="473090"/>
                  </a:cubicBezTo>
                  <a:cubicBezTo>
                    <a:pt x="772106" y="486158"/>
                    <a:pt x="749782" y="482112"/>
                    <a:pt x="736910" y="485790"/>
                  </a:cubicBezTo>
                  <a:cubicBezTo>
                    <a:pt x="720127" y="490585"/>
                    <a:pt x="703043" y="494257"/>
                    <a:pt x="686110" y="498490"/>
                  </a:cubicBezTo>
                  <a:cubicBezTo>
                    <a:pt x="597210" y="494257"/>
                    <a:pt x="507777" y="496394"/>
                    <a:pt x="419410" y="485790"/>
                  </a:cubicBezTo>
                  <a:cubicBezTo>
                    <a:pt x="400613" y="483534"/>
                    <a:pt x="386337" y="467037"/>
                    <a:pt x="368610" y="460390"/>
                  </a:cubicBezTo>
                  <a:cubicBezTo>
                    <a:pt x="352267" y="454261"/>
                    <a:pt x="334593" y="452485"/>
                    <a:pt x="317810" y="447690"/>
                  </a:cubicBezTo>
                  <a:cubicBezTo>
                    <a:pt x="304938" y="444012"/>
                    <a:pt x="292410" y="439223"/>
                    <a:pt x="279710" y="434990"/>
                  </a:cubicBezTo>
                  <a:cubicBezTo>
                    <a:pt x="262777" y="422290"/>
                    <a:pt x="246250" y="409028"/>
                    <a:pt x="228910" y="396890"/>
                  </a:cubicBezTo>
                  <a:cubicBezTo>
                    <a:pt x="191395" y="370630"/>
                    <a:pt x="142743" y="347376"/>
                    <a:pt x="114610" y="307990"/>
                  </a:cubicBezTo>
                  <a:cubicBezTo>
                    <a:pt x="31030" y="190977"/>
                    <a:pt x="150172" y="318152"/>
                    <a:pt x="51110" y="219090"/>
                  </a:cubicBezTo>
                  <a:cubicBezTo>
                    <a:pt x="26760" y="146039"/>
                    <a:pt x="0" y="100393"/>
                    <a:pt x="38410" y="15890"/>
                  </a:cubicBezTo>
                  <a:cubicBezTo>
                    <a:pt x="45633" y="0"/>
                    <a:pt x="71807" y="4529"/>
                    <a:pt x="89210" y="3190"/>
                  </a:cubicBezTo>
                  <a:cubicBezTo>
                    <a:pt x="127198" y="268"/>
                    <a:pt x="135777" y="9540"/>
                    <a:pt x="178110" y="1589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Line Callout 2 34">
            <a:extLst>
              <a:ext uri="{FF2B5EF4-FFF2-40B4-BE49-F238E27FC236}">
                <a16:creationId xmlns:a16="http://schemas.microsoft.com/office/drawing/2014/main" id="{DECFAD63-FD4A-49C0-8E19-CD02ABB9C7FC}"/>
              </a:ext>
            </a:extLst>
          </p:cNvPr>
          <p:cNvSpPr/>
          <p:nvPr/>
        </p:nvSpPr>
        <p:spPr>
          <a:xfrm>
            <a:off x="6643702" y="4572008"/>
            <a:ext cx="1785950" cy="10001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292"/>
              <a:gd name="adj6" fmla="val -822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cluster is a subset of records which are similar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47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Similarity - Distance Measure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86182" y="3160566"/>
          <a:ext cx="1857388" cy="112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160566"/>
                        <a:ext cx="1857388" cy="1125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643306" y="1571612"/>
          <a:ext cx="2286016" cy="126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6" imgW="876240" imgH="482400" progId="Equation.3">
                  <p:embed/>
                </p:oleObj>
              </mc:Choice>
              <mc:Fallback>
                <p:oleObj name="Equation" r:id="rId6" imgW="876240" imgH="4824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571612"/>
                        <a:ext cx="2286016" cy="126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85918" y="2071678"/>
            <a:ext cx="1569600" cy="4616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Euclidean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5072074"/>
            <a:ext cx="1569600" cy="4616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Minkowski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786182" y="4643446"/>
          <a:ext cx="2786082" cy="131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8" imgW="1180800" imgH="558720" progId="Equation.3">
                  <p:embed/>
                </p:oleObj>
              </mc:Choice>
              <mc:Fallback>
                <p:oleObj name="Equation" r:id="rId8" imgW="1180800" imgH="55872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643446"/>
                        <a:ext cx="2786082" cy="1318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85918" y="3538839"/>
            <a:ext cx="1569853" cy="4616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Manhattan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Similarity – Hamming Distance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142976" y="3786190"/>
          <a:ext cx="700092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Gene</a:t>
                      </a:r>
                      <a:r>
                        <a:rPr lang="en-CA" b="1" baseline="0" dirty="0"/>
                        <a:t> 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Hamming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043238" y="1928813"/>
          <a:ext cx="29146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4" imgW="1015920" imgH="431640" progId="Equation.3">
                  <p:embed/>
                </p:oleObj>
              </mc:Choice>
              <mc:Fallback>
                <p:oleObj name="Equation" r:id="rId4" imgW="1015920" imgH="43164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928813"/>
                        <a:ext cx="291465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K-Means Clustering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038F0-7AE5-4F04-A0B2-5ACCB24A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16" y="2084648"/>
            <a:ext cx="3609293" cy="2688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84751-47EC-4B76-8C4F-9C9B2AE102C2}"/>
              </a:ext>
            </a:extLst>
          </p:cNvPr>
          <p:cNvSpPr txBox="1"/>
          <p:nvPr/>
        </p:nvSpPr>
        <p:spPr>
          <a:xfrm>
            <a:off x="356868" y="1700808"/>
            <a:ext cx="4843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Clusters the data into </a:t>
            </a: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groups where</a:t>
            </a: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predefined.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points at random as cluster centers.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 observations to their closest cluster center according to the </a:t>
            </a: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Euclidean distance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Calculate the </a:t>
            </a:r>
            <a:r>
              <a:rPr kumimoji="0" lang="en-CA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centroid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mean of all instances in each cluster (this is the mean part)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 steps 2, 3 and 4 until the same points are assigned to each cluster in consecutive rounds.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991004"/>
              </p:ext>
            </p:extLst>
          </p:nvPr>
        </p:nvGraphicFramePr>
        <p:xfrm>
          <a:off x="611560" y="2204864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042FF3-F4C7-41D1-956C-6007DB4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– Predict the Future</a:t>
            </a:r>
          </a:p>
        </p:txBody>
      </p:sp>
    </p:spTree>
    <p:extLst>
      <p:ext uri="{BB962C8B-B14F-4D97-AF65-F5344CB8AC3E}">
        <p14:creationId xmlns:p14="http://schemas.microsoft.com/office/powerpoint/2010/main" val="3044740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0001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dirty="0"/>
              <a:t>K-Means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600379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K-Means -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21084-507B-489D-BE79-D33FC4AD40BF}"/>
              </a:ext>
            </a:extLst>
          </p:cNvPr>
          <p:cNvSpPr/>
          <p:nvPr/>
        </p:nvSpPr>
        <p:spPr>
          <a:xfrm>
            <a:off x="1696846" y="1825262"/>
            <a:ext cx="5955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15,15,16,19,19,20,20,21,22,28,35,40,41,42,43,44,60,61,65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576D51-AB37-4017-A0A5-34388D32BBD0}"/>
                  </a:ext>
                </a:extLst>
              </p:cNvPr>
              <p:cNvSpPr txBox="1"/>
              <p:nvPr/>
            </p:nvSpPr>
            <p:spPr>
              <a:xfrm>
                <a:off x="2123728" y="2983559"/>
                <a:ext cx="747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=19</m:t>
                      </m:r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576D51-AB37-4017-A0A5-34388D32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983559"/>
                <a:ext cx="747769" cy="276999"/>
              </a:xfrm>
              <a:prstGeom prst="rect">
                <a:avLst/>
              </a:prstGeom>
              <a:blipFill>
                <a:blip r:embed="rId2"/>
                <a:stretch>
                  <a:fillRect l="-4065" r="-7317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120E26-AB8D-448E-8DF1-C5E4B7ECD414}"/>
                  </a:ext>
                </a:extLst>
              </p:cNvPr>
              <p:cNvSpPr txBox="1"/>
              <p:nvPr/>
            </p:nvSpPr>
            <p:spPr>
              <a:xfrm>
                <a:off x="2123728" y="3451504"/>
                <a:ext cx="615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120E26-AB8D-448E-8DF1-C5E4B7ECD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451504"/>
                <a:ext cx="615873" cy="276999"/>
              </a:xfrm>
              <a:prstGeom prst="rect">
                <a:avLst/>
              </a:prstGeom>
              <a:blipFill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95BCA7-9DD0-426A-9E6F-256CFB1231E6}"/>
                  </a:ext>
                </a:extLst>
              </p:cNvPr>
              <p:cNvSpPr txBox="1"/>
              <p:nvPr/>
            </p:nvSpPr>
            <p:spPr>
              <a:xfrm>
                <a:off x="2091154" y="4037514"/>
                <a:ext cx="81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=16</m:t>
                      </m:r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95BCA7-9DD0-426A-9E6F-256CFB123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54" y="4037514"/>
                <a:ext cx="812915" cy="276999"/>
              </a:xfrm>
              <a:prstGeom prst="rect">
                <a:avLst/>
              </a:prstGeom>
              <a:blipFill>
                <a:blip r:embed="rId4"/>
                <a:stretch>
                  <a:fillRect l="-3759" r="-751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478B89-479A-4F64-B327-7D176A6E1522}"/>
                  </a:ext>
                </a:extLst>
              </p:cNvPr>
              <p:cNvSpPr txBox="1"/>
              <p:nvPr/>
            </p:nvSpPr>
            <p:spPr>
              <a:xfrm>
                <a:off x="4432589" y="3420215"/>
                <a:ext cx="2578206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  <a14:m>
                  <m:oMath xmlns:m="http://schemas.openxmlformats.org/officeDocument/2006/math"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𝑖𝑠𝑡𝑎𝑛𝑐𝑒</m:t>
                    </m:r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1=</m:t>
                    </m:r>
                    <m:rad>
                      <m:radPr>
                        <m:degHide m:val="on"/>
                        <m:ctrlP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478B89-479A-4F64-B327-7D176A6E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589" y="3420215"/>
                <a:ext cx="2578206" cy="335413"/>
              </a:xfrm>
              <a:prstGeom prst="rect">
                <a:avLst/>
              </a:prstGeom>
              <a:blipFill>
                <a:blip r:embed="rId5"/>
                <a:stretch>
                  <a:fillRect l="-5437" t="-7273" b="-41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13F0B0-A810-485D-92B0-E228E0213FA1}"/>
                  </a:ext>
                </a:extLst>
              </p:cNvPr>
              <p:cNvSpPr txBox="1"/>
              <p:nvPr/>
            </p:nvSpPr>
            <p:spPr>
              <a:xfrm>
                <a:off x="4427984" y="3845313"/>
                <a:ext cx="2526910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  <a14:m>
                  <m:oMath xmlns:m="http://schemas.openxmlformats.org/officeDocument/2006/math"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𝑖𝑠𝑡𝑎𝑛𝑐𝑒</m:t>
                    </m:r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2=</m:t>
                    </m:r>
                    <m:rad>
                      <m:radPr>
                        <m:degHide m:val="on"/>
                        <m:ctrlP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13F0B0-A810-485D-92B0-E228E021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845313"/>
                <a:ext cx="2526910" cy="335413"/>
              </a:xfrm>
              <a:prstGeom prst="rect">
                <a:avLst/>
              </a:prstGeom>
              <a:blipFill>
                <a:blip r:embed="rId6"/>
                <a:stretch>
                  <a:fillRect l="-5542" t="-7273" r="-1446"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CAF72D-6225-4DCA-81BC-CB26FFF6922D}"/>
                  </a:ext>
                </a:extLst>
              </p:cNvPr>
              <p:cNvSpPr txBox="1"/>
              <p:nvPr/>
            </p:nvSpPr>
            <p:spPr>
              <a:xfrm>
                <a:off x="2123728" y="4462611"/>
                <a:ext cx="818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=22</m:t>
                      </m:r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CAF72D-6225-4DCA-81BC-CB26FFF6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62611"/>
                <a:ext cx="818237" cy="276999"/>
              </a:xfrm>
              <a:prstGeom prst="rect">
                <a:avLst/>
              </a:prstGeom>
              <a:blipFill>
                <a:blip r:embed="rId7"/>
                <a:stretch>
                  <a:fillRect l="-3704" r="-6667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11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A2FC-31D5-4FBC-B4A2-07E371EF25A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Iteration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E8D-7925-4FA0-A456-555182E7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414BC-F4BC-4B59-9CCA-6DAD269C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00808"/>
            <a:ext cx="6984776" cy="41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12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A2FC-31D5-4FBC-B4A2-07E371EF25A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Iteration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E8D-7925-4FA0-A456-555182E7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6942F-43F6-4E3F-9E97-5F217337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7265860" cy="44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5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A2FC-31D5-4FBC-B4A2-07E371EF25A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Iteration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E8D-7925-4FA0-A456-555182E7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A1EA-DB5C-463B-AA94-04CD587F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02" y="1844824"/>
            <a:ext cx="7164395" cy="43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29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A2FC-31D5-4FBC-B4A2-07E371EF25A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dirty="0"/>
              <a:t>Iteration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E8D-7925-4FA0-A456-555182E7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7EB91-63F9-4E6A-B483-7EA0F2C9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776120"/>
            <a:ext cx="6984776" cy="45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70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71C4-C7BA-419E-8854-8A3DAE8EF3C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Clustering -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5794-7975-4CB3-A108-7EA6BC71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/>
              <a:t>Marketing:</a:t>
            </a:r>
            <a:r>
              <a:rPr lang="en-CA" dirty="0"/>
              <a:t> finding groups of customers with similar behavior</a:t>
            </a:r>
          </a:p>
          <a:p>
            <a:r>
              <a:rPr lang="en-CA" b="1" dirty="0"/>
              <a:t>Biology: </a:t>
            </a:r>
            <a:r>
              <a:rPr lang="en-CA" dirty="0"/>
              <a:t>classification of plants and animals given their features</a:t>
            </a:r>
          </a:p>
          <a:p>
            <a:r>
              <a:rPr lang="en-CA" b="1" dirty="0"/>
              <a:t>City-planning:</a:t>
            </a:r>
            <a:r>
              <a:rPr lang="en-CA" dirty="0"/>
              <a:t> identifying groups of houses according to their house type, value and geographical location</a:t>
            </a:r>
          </a:p>
          <a:p>
            <a:r>
              <a:rPr lang="en-CA" b="1" dirty="0"/>
              <a:t>World Wide Web: </a:t>
            </a:r>
            <a:r>
              <a:rPr lang="en-CA" dirty="0"/>
              <a:t>document classification; clustering weblog data to discover groups with similar access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B98D8-961A-4658-B9E0-F1D60862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23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4FCD-588C-4BCF-AF2D-78AFBEF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753831"/>
            <a:ext cx="3530009" cy="944562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Challenger O-Ring </a:t>
            </a:r>
            <a:br>
              <a:rPr lang="en-CA" sz="4000" dirty="0"/>
            </a:br>
            <a:r>
              <a:rPr lang="en-CA" sz="4000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25448-A470-4052-9375-1224CCB8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utoShape 106">
            <a:extLst>
              <a:ext uri="{FF2B5EF4-FFF2-40B4-BE49-F238E27FC236}">
                <a16:creationId xmlns:a16="http://schemas.microsoft.com/office/drawing/2014/main" id="{4B3104AD-8F88-4E23-BA01-BFA0415D4CF8}"/>
              </a:ext>
            </a:extLst>
          </p:cNvPr>
          <p:cNvSpPr>
            <a:spLocks/>
          </p:cNvSpPr>
          <p:nvPr/>
        </p:nvSpPr>
        <p:spPr bwMode="auto">
          <a:xfrm rot="5400000">
            <a:off x="4651737" y="217962"/>
            <a:ext cx="373923" cy="990599"/>
          </a:xfrm>
          <a:prstGeom prst="leftBrace">
            <a:avLst>
              <a:gd name="adj1" fmla="val 33333"/>
              <a:gd name="adj2" fmla="val 51171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108">
            <a:extLst>
              <a:ext uri="{FF2B5EF4-FFF2-40B4-BE49-F238E27FC236}">
                <a16:creationId xmlns:a16="http://schemas.microsoft.com/office/drawing/2014/main" id="{D56CD8CE-BAD6-41FF-9BEC-DA6BC6CB4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247" y="259971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</a:t>
            </a:r>
          </a:p>
        </p:txBody>
      </p:sp>
      <p:sp>
        <p:nvSpPr>
          <p:cNvPr id="10" name="AutoShape 106">
            <a:extLst>
              <a:ext uri="{FF2B5EF4-FFF2-40B4-BE49-F238E27FC236}">
                <a16:creationId xmlns:a16="http://schemas.microsoft.com/office/drawing/2014/main" id="{485132CC-5128-44E0-A9FC-2BABA184F7BA}"/>
              </a:ext>
            </a:extLst>
          </p:cNvPr>
          <p:cNvSpPr>
            <a:spLocks/>
          </p:cNvSpPr>
          <p:nvPr/>
        </p:nvSpPr>
        <p:spPr bwMode="auto">
          <a:xfrm rot="5400000">
            <a:off x="6536241" y="-675941"/>
            <a:ext cx="324543" cy="2729026"/>
          </a:xfrm>
          <a:prstGeom prst="leftBrace">
            <a:avLst>
              <a:gd name="adj1" fmla="val 33333"/>
              <a:gd name="adj2" fmla="val 51171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Box 108">
            <a:extLst>
              <a:ext uri="{FF2B5EF4-FFF2-40B4-BE49-F238E27FC236}">
                <a16:creationId xmlns:a16="http://schemas.microsoft.com/office/drawing/2014/main" id="{CD154590-CC79-4524-9A67-6724C37C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096" y="245035"/>
            <a:ext cx="10499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Predictors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43A056-AE94-4651-99C8-B08FCC81AE3E}"/>
              </a:ext>
            </a:extLst>
          </p:cNvPr>
          <p:cNvGraphicFramePr>
            <a:graphicFrameLocks noGrp="1"/>
          </p:cNvGraphicFramePr>
          <p:nvPr/>
        </p:nvGraphicFramePr>
        <p:xfrm>
          <a:off x="4343399" y="868420"/>
          <a:ext cx="3719627" cy="55602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339142122"/>
                    </a:ext>
                  </a:extLst>
                </a:gridCol>
                <a:gridCol w="1367858">
                  <a:extLst>
                    <a:ext uri="{9D8B030D-6E8A-4147-A177-3AD203B41FA5}">
                      <a16:colId xmlns:a16="http://schemas.microsoft.com/office/drawing/2014/main" val="2501155918"/>
                    </a:ext>
                  </a:extLst>
                </a:gridCol>
                <a:gridCol w="1361168">
                  <a:extLst>
                    <a:ext uri="{9D8B030D-6E8A-4147-A177-3AD203B41FA5}">
                      <a16:colId xmlns:a16="http://schemas.microsoft.com/office/drawing/2014/main" val="1610309502"/>
                    </a:ext>
                  </a:extLst>
                </a:gridCol>
              </a:tblGrid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O-Ring Failure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Launch temperature 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Leak-check pressure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026722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Low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33578844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254030722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385357044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7730085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8390537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71559175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564426397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596023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21833753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26299778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776669489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4850031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42860394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40766038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2522617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11384066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87792359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Low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518011006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39931319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49788912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067365004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High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129945035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388651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540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CA" dirty="0"/>
              <a:t>Association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C931D0-2B87-44A7-A4A5-854BDAD7090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/>
              <a:t>Association Rules (AR)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42950" indent="-742950"/>
            <a:r>
              <a:rPr lang="en-CA" dirty="0">
                <a:cs typeface="Times New Roman" pitchFamily="18" charset="0"/>
              </a:rPr>
              <a:t>Association Rules find interesting associations and/or correlations amongst a large set of data items</a:t>
            </a:r>
          </a:p>
          <a:p>
            <a:pPr marL="0" indent="0">
              <a:buNone/>
            </a:pPr>
            <a:endParaRPr lang="en-CA" sz="1000" dirty="0">
              <a:cs typeface="Times New Roman" pitchFamily="18" charset="0"/>
            </a:endParaRPr>
          </a:p>
          <a:p>
            <a:pPr marL="742950" indent="-742950"/>
            <a:r>
              <a:rPr lang="en-CA" dirty="0">
                <a:cs typeface="Times New Roman" pitchFamily="18" charset="0"/>
              </a:rPr>
              <a:t>Two widely-used examples of association rule mining is </a:t>
            </a:r>
            <a:r>
              <a:rPr lang="en-CA" b="1" dirty="0">
                <a:cs typeface="Times New Roman" pitchFamily="18" charset="0"/>
              </a:rPr>
              <a:t>Market Basket Analysis </a:t>
            </a:r>
            <a:r>
              <a:rPr lang="en-CA" dirty="0">
                <a:cs typeface="Times New Roman" pitchFamily="18" charset="0"/>
              </a:rPr>
              <a:t>and</a:t>
            </a:r>
            <a:r>
              <a:rPr lang="en-CA" b="1" dirty="0">
                <a:cs typeface="Times New Roman" pitchFamily="18" charset="0"/>
              </a:rPr>
              <a:t> Recommendation Systems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-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945018" y="3654714"/>
            <a:ext cx="1571636" cy="15716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i="1" dirty="0"/>
              <a:t>f</a:t>
            </a:r>
          </a:p>
        </p:txBody>
      </p:sp>
      <p:sp>
        <p:nvSpPr>
          <p:cNvPr id="11" name="Oval 10"/>
          <p:cNvSpPr/>
          <p:nvPr/>
        </p:nvSpPr>
        <p:spPr>
          <a:xfrm rot="18694208">
            <a:off x="2147744" y="2466128"/>
            <a:ext cx="1319958" cy="8614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Job</a:t>
            </a:r>
          </a:p>
        </p:txBody>
      </p:sp>
      <p:cxnSp>
        <p:nvCxnSpPr>
          <p:cNvPr id="13" name="Straight Arrow Connector 12"/>
          <p:cNvCxnSpPr>
            <a:cxnSpLocks/>
            <a:stCxn id="11" idx="4"/>
            <a:endCxn id="8" idx="1"/>
          </p:cNvCxnSpPr>
          <p:nvPr/>
        </p:nvCxnSpPr>
        <p:spPr>
          <a:xfrm>
            <a:off x="3129967" y="3182655"/>
            <a:ext cx="1045212" cy="7022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rot="5400000">
            <a:off x="1156343" y="3994252"/>
            <a:ext cx="1285233" cy="82678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Age</a:t>
            </a:r>
          </a:p>
        </p:txBody>
      </p:sp>
      <p:cxnSp>
        <p:nvCxnSpPr>
          <p:cNvPr id="18" name="Straight Arrow Connector 17"/>
          <p:cNvCxnSpPr>
            <a:cxnSpLocks/>
            <a:stCxn id="16" idx="0"/>
            <a:endCxn id="8" idx="2"/>
          </p:cNvCxnSpPr>
          <p:nvPr/>
        </p:nvCxnSpPr>
        <p:spPr>
          <a:xfrm>
            <a:off x="2212351" y="4407644"/>
            <a:ext cx="1732667" cy="328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rot="3350979">
            <a:off x="2144324" y="5384441"/>
            <a:ext cx="1397124" cy="8656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Income</a:t>
            </a:r>
          </a:p>
        </p:txBody>
      </p:sp>
      <p:cxnSp>
        <p:nvCxnSpPr>
          <p:cNvPr id="33" name="Straight Arrow Connector 32"/>
          <p:cNvCxnSpPr>
            <a:cxnSpLocks/>
            <a:stCxn id="31" idx="0"/>
            <a:endCxn id="8" idx="3"/>
          </p:cNvCxnSpPr>
          <p:nvPr/>
        </p:nvCxnSpPr>
        <p:spPr>
          <a:xfrm flipV="1">
            <a:off x="3201084" y="4996189"/>
            <a:ext cx="974095" cy="5781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16785" y="4154780"/>
            <a:ext cx="1571635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Credit Default</a:t>
            </a:r>
          </a:p>
        </p:txBody>
      </p:sp>
      <p:cxnSp>
        <p:nvCxnSpPr>
          <p:cNvPr id="41" name="Straight Arrow Connector 40"/>
          <p:cNvCxnSpPr>
            <a:cxnSpLocks/>
            <a:stCxn id="8" idx="6"/>
            <a:endCxn id="39" idx="1"/>
          </p:cNvCxnSpPr>
          <p:nvPr/>
        </p:nvCxnSpPr>
        <p:spPr>
          <a:xfrm>
            <a:off x="5516654" y="4440532"/>
            <a:ext cx="10001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dirty="0"/>
              <a:t>AR – Support and Confidence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4038" name="Picture 6" descr="http://saedsayad.com/images/AR_1.png">
            <a:extLst>
              <a:ext uri="{FF2B5EF4-FFF2-40B4-BE49-F238E27FC236}">
                <a16:creationId xmlns:a16="http://schemas.microsoft.com/office/drawing/2014/main" id="{79E6F49E-6A6D-43B4-B24A-AE29CFAF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67" y="1981200"/>
            <a:ext cx="602786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dirty="0"/>
              <a:t>AR – Support and Confidence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058" name="Picture 2" descr="http://saedsayad.com/images/AR_2.png">
            <a:extLst>
              <a:ext uri="{FF2B5EF4-FFF2-40B4-BE49-F238E27FC236}">
                <a16:creationId xmlns:a16="http://schemas.microsoft.com/office/drawing/2014/main" id="{5F947472-D31D-4C6C-93B7-D739DC64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90" y="1905000"/>
            <a:ext cx="555638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err="1"/>
              <a:t>Apriori</a:t>
            </a:r>
            <a:r>
              <a:rPr lang="en-CA" dirty="0"/>
              <a:t> Algorithm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685800" y="2209800"/>
          <a:ext cx="1847850" cy="201676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Items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C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 C 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B C 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 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5"/>
          <p:cNvGraphicFramePr>
            <a:graphicFrameLocks noGrp="1"/>
          </p:cNvGraphicFramePr>
          <p:nvPr/>
        </p:nvGraphicFramePr>
        <p:xfrm>
          <a:off x="3276600" y="2209800"/>
          <a:ext cx="2389188" cy="2413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{D}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6044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{A}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{B}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{C}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{E}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46"/>
          <p:cNvGraphicFramePr>
            <a:graphicFrameLocks noGrp="1"/>
          </p:cNvGraphicFramePr>
          <p:nvPr/>
        </p:nvGraphicFramePr>
        <p:xfrm>
          <a:off x="6297612" y="2209800"/>
          <a:ext cx="2389188" cy="28092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{A B}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{A C}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{A E}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{B C}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{B E}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{C E}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Group 97"/>
          <p:cNvGraphicFramePr>
            <a:graphicFrameLocks noGrp="1"/>
          </p:cNvGraphicFramePr>
          <p:nvPr/>
        </p:nvGraphicFramePr>
        <p:xfrm>
          <a:off x="2667000" y="5074920"/>
          <a:ext cx="2693988" cy="7924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Support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{B C E}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AutoShape 98"/>
          <p:cNvSpPr>
            <a:spLocks noChangeArrowheads="1"/>
          </p:cNvSpPr>
          <p:nvPr/>
        </p:nvSpPr>
        <p:spPr bwMode="auto">
          <a:xfrm>
            <a:off x="2743200" y="332232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utoShape 99"/>
          <p:cNvSpPr>
            <a:spLocks noChangeArrowheads="1"/>
          </p:cNvSpPr>
          <p:nvPr/>
        </p:nvSpPr>
        <p:spPr bwMode="auto">
          <a:xfrm>
            <a:off x="5791200" y="332232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AutoShape 102"/>
          <p:cNvSpPr>
            <a:spLocks noChangeArrowheads="1"/>
          </p:cNvSpPr>
          <p:nvPr/>
        </p:nvSpPr>
        <p:spPr bwMode="auto">
          <a:xfrm flipH="1" flipV="1">
            <a:off x="5562600" y="5227320"/>
            <a:ext cx="1219200" cy="457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914400" y="1676400"/>
            <a:ext cx="12954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4166394" y="1676400"/>
            <a:ext cx="6096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1" name="Text Box 78"/>
          <p:cNvSpPr txBox="1">
            <a:spLocks noChangeArrowheads="1"/>
          </p:cNvSpPr>
          <p:nvPr/>
        </p:nvSpPr>
        <p:spPr bwMode="auto">
          <a:xfrm>
            <a:off x="7124700" y="1676400"/>
            <a:ext cx="6096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2" name="Text Box 96"/>
          <p:cNvSpPr txBox="1">
            <a:spLocks noChangeArrowheads="1"/>
          </p:cNvSpPr>
          <p:nvPr/>
        </p:nvSpPr>
        <p:spPr bwMode="auto">
          <a:xfrm>
            <a:off x="3733800" y="5956240"/>
            <a:ext cx="6096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733800" y="2843014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6934200" y="36576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9EC5A-851A-429E-ABEC-A666DEDCC0EF}"/>
              </a:ext>
            </a:extLst>
          </p:cNvPr>
          <p:cNvCxnSpPr>
            <a:cxnSpLocks/>
          </p:cNvCxnSpPr>
          <p:nvPr/>
        </p:nvCxnSpPr>
        <p:spPr>
          <a:xfrm flipH="1">
            <a:off x="6934200" y="2819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F58844-90E8-4A4C-8407-57F4CC50F5D5}"/>
              </a:ext>
            </a:extLst>
          </p:cNvPr>
          <p:cNvSpPr txBox="1"/>
          <p:nvPr/>
        </p:nvSpPr>
        <p:spPr>
          <a:xfrm>
            <a:off x="914400" y="4253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 &gt; 1</a:t>
            </a:r>
          </a:p>
        </p:txBody>
      </p:sp>
    </p:spTree>
    <p:extLst>
      <p:ext uri="{BB962C8B-B14F-4D97-AF65-F5344CB8AC3E}">
        <p14:creationId xmlns:p14="http://schemas.microsoft.com/office/powerpoint/2010/main" val="407650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B776-2903-4D46-AED6-6DF9EA5C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>
                <a:hlinkClick r:id="rId2"/>
              </a:rPr>
              <a:t>www.saedsayad.com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25EC1-B123-4DB4-B7DF-3C357A7B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-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945018" y="3654714"/>
            <a:ext cx="1571636" cy="15716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i="1" dirty="0"/>
              <a:t>f</a:t>
            </a:r>
          </a:p>
        </p:txBody>
      </p:sp>
      <p:sp>
        <p:nvSpPr>
          <p:cNvPr id="11" name="Oval 10"/>
          <p:cNvSpPr/>
          <p:nvPr/>
        </p:nvSpPr>
        <p:spPr>
          <a:xfrm rot="18694208">
            <a:off x="2147744" y="2466128"/>
            <a:ext cx="1319958" cy="8614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Job</a:t>
            </a:r>
          </a:p>
        </p:txBody>
      </p:sp>
      <p:cxnSp>
        <p:nvCxnSpPr>
          <p:cNvPr id="13" name="Straight Arrow Connector 12"/>
          <p:cNvCxnSpPr>
            <a:cxnSpLocks/>
            <a:stCxn id="11" idx="4"/>
            <a:endCxn id="8" idx="1"/>
          </p:cNvCxnSpPr>
          <p:nvPr/>
        </p:nvCxnSpPr>
        <p:spPr>
          <a:xfrm>
            <a:off x="3129967" y="3182655"/>
            <a:ext cx="1045212" cy="7022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rot="5400000">
            <a:off x="1156343" y="3994252"/>
            <a:ext cx="1285233" cy="82678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Age</a:t>
            </a:r>
          </a:p>
        </p:txBody>
      </p:sp>
      <p:cxnSp>
        <p:nvCxnSpPr>
          <p:cNvPr id="18" name="Straight Arrow Connector 17"/>
          <p:cNvCxnSpPr>
            <a:cxnSpLocks/>
            <a:stCxn id="16" idx="0"/>
            <a:endCxn id="8" idx="2"/>
          </p:cNvCxnSpPr>
          <p:nvPr/>
        </p:nvCxnSpPr>
        <p:spPr>
          <a:xfrm>
            <a:off x="2212351" y="4407644"/>
            <a:ext cx="1732667" cy="328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rot="3350979">
            <a:off x="2144324" y="5384441"/>
            <a:ext cx="1397124" cy="8656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Income</a:t>
            </a:r>
          </a:p>
        </p:txBody>
      </p:sp>
      <p:cxnSp>
        <p:nvCxnSpPr>
          <p:cNvPr id="33" name="Straight Arrow Connector 32"/>
          <p:cNvCxnSpPr>
            <a:cxnSpLocks/>
            <a:stCxn id="31" idx="0"/>
            <a:endCxn id="8" idx="3"/>
          </p:cNvCxnSpPr>
          <p:nvPr/>
        </p:nvCxnSpPr>
        <p:spPr>
          <a:xfrm flipV="1">
            <a:off x="3201084" y="4996189"/>
            <a:ext cx="974095" cy="5781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16785" y="4154780"/>
            <a:ext cx="1571635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Credit Score</a:t>
            </a:r>
          </a:p>
        </p:txBody>
      </p:sp>
      <p:cxnSp>
        <p:nvCxnSpPr>
          <p:cNvPr id="41" name="Straight Arrow Connector 40"/>
          <p:cNvCxnSpPr>
            <a:cxnSpLocks/>
            <a:stCxn id="8" idx="6"/>
            <a:endCxn id="39" idx="1"/>
          </p:cNvCxnSpPr>
          <p:nvPr/>
        </p:nvCxnSpPr>
        <p:spPr>
          <a:xfrm>
            <a:off x="5516654" y="4440532"/>
            <a:ext cx="10001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0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6902864" cy="711359"/>
          </a:xfrm>
        </p:spPr>
        <p:txBody>
          <a:bodyPr/>
          <a:lstStyle/>
          <a:p>
            <a:r>
              <a:rPr lang="en-CA" dirty="0"/>
              <a:t>Modeling – Clustering</a:t>
            </a:r>
            <a:r>
              <a:rPr lang="en-CA" sz="2800" dirty="0"/>
              <a:t> (</a:t>
            </a:r>
            <a:r>
              <a:rPr lang="en-CA" sz="2400" dirty="0"/>
              <a:t>Segmentation)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D93C5-B59C-4D88-A9DF-F61A0A32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38194"/>
            <a:ext cx="5544616" cy="3981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8642" y="2708920"/>
            <a:ext cx="5786716" cy="39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78642" y="2380769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Market Basket Analysis / Recommendation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95D1-F230-40B0-A79A-6DF8CF09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64" y="925605"/>
            <a:ext cx="6804780" cy="711359"/>
          </a:xfrm>
        </p:spPr>
        <p:txBody>
          <a:bodyPr/>
          <a:lstStyle/>
          <a:p>
            <a:r>
              <a:rPr lang="en-CA" sz="2800" dirty="0"/>
              <a:t>Data mining (science)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24133-3A3C-4955-B20B-E7A65CF8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31D0-2B87-44A7-A4A5-854BDAD70904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ADC57-0945-4029-AAF6-68C4B2B2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60" y="2204864"/>
            <a:ext cx="5400080" cy="4489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673F4-EEB1-4700-8954-F0DA36B6FB98}"/>
              </a:ext>
            </a:extLst>
          </p:cNvPr>
          <p:cNvSpPr txBox="1"/>
          <p:nvPr/>
        </p:nvSpPr>
        <p:spPr>
          <a:xfrm>
            <a:off x="107504" y="6453336"/>
            <a:ext cx="2016224" cy="278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Source: KDnuggets.com</a:t>
            </a:r>
          </a:p>
        </p:txBody>
      </p:sp>
    </p:spTree>
    <p:extLst>
      <p:ext uri="{BB962C8B-B14F-4D97-AF65-F5344CB8AC3E}">
        <p14:creationId xmlns:p14="http://schemas.microsoft.com/office/powerpoint/2010/main" val="724743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632</TotalTime>
  <Words>1585</Words>
  <Application>Microsoft Office PowerPoint</Application>
  <PresentationFormat>On-screen Show (4:3)</PresentationFormat>
  <Paragraphs>870</Paragraphs>
  <Slides>53</Slides>
  <Notes>40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Calibri</vt:lpstr>
      <vt:lpstr>Cambria Math</vt:lpstr>
      <vt:lpstr>Century Gothic</vt:lpstr>
      <vt:lpstr>Symbol</vt:lpstr>
      <vt:lpstr>Times New Roman</vt:lpstr>
      <vt:lpstr>Trebuchet MS</vt:lpstr>
      <vt:lpstr>Wingdings</vt:lpstr>
      <vt:lpstr>Wingdings 3</vt:lpstr>
      <vt:lpstr>Ion Boardroom</vt:lpstr>
      <vt:lpstr>Office Theme</vt:lpstr>
      <vt:lpstr>1_Office Theme</vt:lpstr>
      <vt:lpstr>Equation</vt:lpstr>
      <vt:lpstr>Data Mining</vt:lpstr>
      <vt:lpstr>PowerPoint Presentation</vt:lpstr>
      <vt:lpstr>Data Exploration – Explain the Past</vt:lpstr>
      <vt:lpstr>Modeling – Predict the Future</vt:lpstr>
      <vt:lpstr>Modeling - Classification</vt:lpstr>
      <vt:lpstr>Modeling - Regression</vt:lpstr>
      <vt:lpstr>Modeling – Clustering (Segmentation)</vt:lpstr>
      <vt:lpstr>Association Rules</vt:lpstr>
      <vt:lpstr>Data mining (science) applications</vt:lpstr>
      <vt:lpstr>Data Exploration</vt:lpstr>
      <vt:lpstr>Data Exploration</vt:lpstr>
      <vt:lpstr>Data Exploration - Univariate Analysis</vt:lpstr>
      <vt:lpstr>Univariate Analysis - Categorical</vt:lpstr>
      <vt:lpstr>Univariate Analysis - Numeric</vt:lpstr>
      <vt:lpstr>Histogram</vt:lpstr>
      <vt:lpstr>Box Plot</vt:lpstr>
      <vt:lpstr>Binning</vt:lpstr>
      <vt:lpstr>Encoding</vt:lpstr>
      <vt:lpstr>Data Exploration – Bivariate Analysis</vt:lpstr>
      <vt:lpstr>Numeric &amp; Numeric</vt:lpstr>
      <vt:lpstr>Categorical &amp; Categorical – Chi2 Test</vt:lpstr>
      <vt:lpstr>Categorical &amp; Numeric – Z Test</vt:lpstr>
      <vt:lpstr>PowerPoint Presentation</vt:lpstr>
      <vt:lpstr>Challenger O-Ring  Dataset</vt:lpstr>
      <vt:lpstr>Supervised Learning Classification &amp; Regression</vt:lpstr>
      <vt:lpstr>K Nearest Neighbors (KNN)</vt:lpstr>
      <vt:lpstr>KNN Classification</vt:lpstr>
      <vt:lpstr>Similarity - Distance Measure</vt:lpstr>
      <vt:lpstr>Similarity – Hamming Distance</vt:lpstr>
      <vt:lpstr>KNN Classification – Distance</vt:lpstr>
      <vt:lpstr>KNN Classification – Standardized Distance</vt:lpstr>
      <vt:lpstr>KNN Regression - Distance</vt:lpstr>
      <vt:lpstr>KNN Regression – Standardized Distance</vt:lpstr>
      <vt:lpstr>Challenger O-Ring  Dataset</vt:lpstr>
      <vt:lpstr>Unsupervised Learning Clustering (Segmentation)</vt:lpstr>
      <vt:lpstr>What is Clustering?</vt:lpstr>
      <vt:lpstr>Similarity - Distance Measure</vt:lpstr>
      <vt:lpstr>Similarity – Hamming Distance</vt:lpstr>
      <vt:lpstr>K-Means Clustering </vt:lpstr>
      <vt:lpstr>K-Means Clustering</vt:lpstr>
      <vt:lpstr>K-Means - Example</vt:lpstr>
      <vt:lpstr>Iteration 1</vt:lpstr>
      <vt:lpstr>Iteration 2</vt:lpstr>
      <vt:lpstr>Iteration 3</vt:lpstr>
      <vt:lpstr>Iteration 4</vt:lpstr>
      <vt:lpstr>Clustering - Applications</vt:lpstr>
      <vt:lpstr>Challenger O-Ring  Dataset</vt:lpstr>
      <vt:lpstr>Association Rules</vt:lpstr>
      <vt:lpstr>Association Rules (AR)</vt:lpstr>
      <vt:lpstr>AR – Support and Confidence</vt:lpstr>
      <vt:lpstr>AR – Support and Confidence</vt:lpstr>
      <vt:lpstr>Apriori Algorithm</vt:lpstr>
      <vt:lpstr>www.saedsayad.com 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Valued Acer Customer</dc:creator>
  <cp:lastModifiedBy>Saed Sayad</cp:lastModifiedBy>
  <cp:revision>146</cp:revision>
  <dcterms:created xsi:type="dcterms:W3CDTF">2008-02-16T00:11:26Z</dcterms:created>
  <dcterms:modified xsi:type="dcterms:W3CDTF">2020-02-01T02:47:02Z</dcterms:modified>
</cp:coreProperties>
</file>