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nan Wang" initials="XW" lastIdx="1" clrIdx="0">
    <p:extLst>
      <p:ext uri="{19B8F6BF-5375-455C-9EA6-DF929625EA0E}">
        <p15:presenceInfo xmlns:p15="http://schemas.microsoft.com/office/powerpoint/2012/main" userId="S::xw336@scarletmail.rutgers.edu::0202c491-a078-42bd-9915-17d8efd67c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AD36-6D3A-F042-B054-BAD9E2B74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21FF1-8B3D-A14E-BEB5-A68C7E2E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7C34-A219-2342-AC22-A1E1E403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81CC-8050-5043-9980-8BFA0D8D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2F22-9AA7-CF47-95BB-517547CA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05B9-F727-9A42-9C20-F8C2171A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E19CA-2797-8247-93E7-F3B4D749F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5375-1AA6-1745-A393-78B8AD6E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65FFD-F321-574C-81D4-6657E6B9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673B-0032-AF41-A638-0938752B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12D7C-8051-7848-9F34-DC41A0DDA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9BBBF-19BB-2146-8E95-E54F7BA55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0271-7B1C-EC4C-95AB-0842B0DF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C576-6BA5-D74B-89B5-ADD62D0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2C44-DA69-6243-B4A2-C12AFAEA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91FC-D1D5-2544-9A95-84E1EFA0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B609-81B0-7141-8505-7A6CE58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9A3D-B4F2-E346-8B10-D36C6F28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957B-8669-C248-A91C-54ECD321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8392-0D39-BC4A-9528-89267CB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5D6F-DADE-1548-B30B-D3A7736C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ABCAE-83A8-EA45-94C0-1B4433637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E315-9402-5045-A945-D2E97C3B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E0BC-ACF2-C94B-A3AF-AA6FB35A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5A45-52E1-A84F-851F-0FF45DE9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897D-F2C0-264A-9F30-DE390115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1AA6-1535-8441-BB09-C3F2F2B46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92D42-EB68-A64E-8506-C5D4072E2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30261-1E06-B049-B149-E82AD6AB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3743-887A-BD4B-9F99-8D5D7B82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1213-98B9-A84E-A280-942751C8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9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4C2C-1A58-884F-AF76-5E373E0A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4909E-96B2-FF4E-9550-FA64C4B0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08B5E-144C-D247-A5E8-D16807584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C027A-277B-9D4E-BBD0-3D5A5FE65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FD7A9-D2E3-A84C-BEB6-CCB312902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AFED7-B6DD-EB46-AA8C-4A5620B1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6BB58-A1D6-9747-A991-5A40F11F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3E409-4214-5A45-9235-F575D506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496F-0D64-E442-AAC5-EBA3DB2A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9DDA7-E493-064B-9E27-021E60D7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144F8-18D3-0B4F-91C6-57C8E307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28FE5-685C-5F49-A89D-004BDB75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06082-5FD3-4D46-AB22-FA5D7EA2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A9F46-5FB7-B943-A670-A7015F40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815EF-2067-2746-A2E7-A3EBB666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CFC1-3AB9-BE40-8141-2D044EFB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4599-A117-6443-89F3-0F969000E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4BEE0-1511-F24C-9D15-07139233A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66F28-FF60-8E4F-A7DF-6B980B9C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23B85-CDE9-084B-A103-DFDFF03D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F50D4-1AEF-FF45-9748-D33C1074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4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DBDC-BA3D-0C41-A806-8E9BB4AD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73492-9354-0D40-8016-2C2ACEF6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BEE97-0E91-D34B-80B2-3B71D881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1FC12-A65F-E84B-A9E8-3E68DEAB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8B201-BFE4-9B41-936E-8094C236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C6008-48DE-2A40-8A2B-710E24FA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5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C2D93-1A51-EA4D-A002-2C3E2F2C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137A-44C2-4440-8BC4-4FAD5900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C99C-8CED-634E-8F42-C35424AA3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45AC-E996-1A4F-80AE-386E3B2674F2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0637-7258-C746-9DCB-6B6BD3AC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32C2-9F18-254C-ADC9-78A8E1D3C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10B5-1FC2-5C40-90B2-769D0C42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27617F-A215-1741-9F0F-DBE444AB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0" y="847724"/>
            <a:ext cx="1084457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85748-4841-8144-9F77-DAC10BAB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67716"/>
              </p:ext>
            </p:extLst>
          </p:nvPr>
        </p:nvGraphicFramePr>
        <p:xfrm>
          <a:off x="1678432" y="85682"/>
          <a:ext cx="7779512" cy="789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6294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89766470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789064345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2051933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633380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37827372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94131375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5621367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4172066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915271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59969503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0402129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806378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14093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970975589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3562535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368792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5352974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06430882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9763234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4470288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710771354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3299101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8432259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4100511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19839630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6080076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428888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25531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3765104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29824663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11925627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65370870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2018660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843067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01153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4272027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655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3515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7649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589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23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0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63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442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7815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7371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97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32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8333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4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590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4626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2647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6283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3196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4079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3932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8126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2284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4279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615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208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601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328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927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96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2897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977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4344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450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7211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722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9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7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123925-43B9-F849-8244-E207D519D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48281"/>
              </p:ext>
            </p:extLst>
          </p:nvPr>
        </p:nvGraphicFramePr>
        <p:xfrm>
          <a:off x="1678432" y="85682"/>
          <a:ext cx="7779512" cy="789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6294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89766470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789064345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2051933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633380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37827372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94131375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5621367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4172066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915271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59969503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0402129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806378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14093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970975589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3562535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368792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5352974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06430882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9763234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4470288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710771354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3299101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8432259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4100511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19839630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6080076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428888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25531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3765104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29824663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11925627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65370870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2018660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843067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01153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4272027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655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3515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7649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589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23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0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63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442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7815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7371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97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32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8333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4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590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4626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2647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6283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3196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4079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3932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8126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2284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4279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615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208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601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328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927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96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2897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977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4344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450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7211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722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9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39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6FE1F0-41AD-DA4D-9BA6-3D0C9D923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70480"/>
              </p:ext>
            </p:extLst>
          </p:nvPr>
        </p:nvGraphicFramePr>
        <p:xfrm>
          <a:off x="1678432" y="85682"/>
          <a:ext cx="7779512" cy="789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6294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89766470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789064345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2051933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633380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37827372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94131375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5621367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4172066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915271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59969503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0402129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806378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14093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970975589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3562535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368792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5352974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06430882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9763234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4470288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710771354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3299101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8432259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4100511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19839630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6080076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428888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25531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3765104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29824663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11925627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65370870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2018660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843067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01153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4272027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655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3515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7649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589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23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0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63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442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7815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7371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97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32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8333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4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590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4626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2647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6283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3196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4079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3932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8126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2284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4279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615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208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601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328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927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96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2897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977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4344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450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7211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722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9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672CD-3F96-BA4B-9FB9-6BE14D7B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" y="712723"/>
            <a:ext cx="2041712" cy="1908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256A8BD-ABC5-F548-8F73-85AF34645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019582"/>
                  </p:ext>
                </p:extLst>
              </p:nvPr>
            </p:nvGraphicFramePr>
            <p:xfrm>
              <a:off x="3725044" y="597746"/>
              <a:ext cx="4754880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24861530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74713130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87488126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42778431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649888238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110182331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093361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696678266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54179933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69012199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51062517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19402893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707358381"/>
                        </a:ext>
                      </a:extLst>
                    </a:gridCol>
                  </a:tblGrid>
                  <a:tr h="26179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85049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334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4282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9529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6320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93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7792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42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46261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5270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311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64234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715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256A8BD-ABC5-F548-8F73-85AF34645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019582"/>
                  </p:ext>
                </p:extLst>
              </p:nvPr>
            </p:nvGraphicFramePr>
            <p:xfrm>
              <a:off x="3725044" y="597746"/>
              <a:ext cx="4754880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24861530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74713130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874881265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42778431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649888238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110182331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093361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696678266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54179933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69012199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51062517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194028939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7073583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8504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103448" r="-600000" b="-10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3347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4282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9529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6320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93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779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4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4626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932143" r="-600000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527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3119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64234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7156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743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316E9-AA48-964F-B2EF-CC46BAED93B7}"/>
              </a:ext>
            </a:extLst>
          </p:cNvPr>
          <p:cNvGrpSpPr/>
          <p:nvPr/>
        </p:nvGrpSpPr>
        <p:grpSpPr>
          <a:xfrm>
            <a:off x="2609850" y="492760"/>
            <a:ext cx="6972300" cy="6604000"/>
            <a:chOff x="2609850" y="127000"/>
            <a:chExt cx="6972300" cy="66040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92DC39-D177-964A-A99E-F8E23B49E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9850" y="127000"/>
              <a:ext cx="6972300" cy="6604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70B0E9-8C40-2E46-BCBD-A84AE9A50F92}"/>
                </a:ext>
              </a:extLst>
            </p:cNvPr>
            <p:cNvSpPr txBox="1"/>
            <p:nvPr/>
          </p:nvSpPr>
          <p:spPr>
            <a:xfrm>
              <a:off x="3643313" y="800100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B744A2-7AB3-E44B-802C-FC6DB00972A6}"/>
                </a:ext>
              </a:extLst>
            </p:cNvPr>
            <p:cNvSpPr txBox="1"/>
            <p:nvPr/>
          </p:nvSpPr>
          <p:spPr>
            <a:xfrm>
              <a:off x="5788864" y="800100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5D9134-8308-E849-A94E-35AD90736EFE}"/>
                </a:ext>
              </a:extLst>
            </p:cNvPr>
            <p:cNvSpPr txBox="1"/>
            <p:nvPr/>
          </p:nvSpPr>
          <p:spPr>
            <a:xfrm>
              <a:off x="7934415" y="800100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E319F-1B89-C247-90B0-D57A2ED09CBF}"/>
                </a:ext>
              </a:extLst>
            </p:cNvPr>
            <p:cNvSpPr txBox="1"/>
            <p:nvPr/>
          </p:nvSpPr>
          <p:spPr>
            <a:xfrm>
              <a:off x="3643312" y="2814722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24C5CD-D64C-384B-876D-0547307914ED}"/>
                </a:ext>
              </a:extLst>
            </p:cNvPr>
            <p:cNvSpPr txBox="1"/>
            <p:nvPr/>
          </p:nvSpPr>
          <p:spPr>
            <a:xfrm>
              <a:off x="5788863" y="2814722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FC735E-87EC-6241-9BAA-D2CB73E5BE7A}"/>
                </a:ext>
              </a:extLst>
            </p:cNvPr>
            <p:cNvSpPr txBox="1"/>
            <p:nvPr/>
          </p:nvSpPr>
          <p:spPr>
            <a:xfrm>
              <a:off x="7934414" y="2814722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FD16BC-11CD-1D42-B954-7B61B5381842}"/>
                </a:ext>
              </a:extLst>
            </p:cNvPr>
            <p:cNvSpPr txBox="1"/>
            <p:nvPr/>
          </p:nvSpPr>
          <p:spPr>
            <a:xfrm>
              <a:off x="3643311" y="4883947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9807B-D1A0-2F4D-8D3E-0DE45D90F8CF}"/>
                </a:ext>
              </a:extLst>
            </p:cNvPr>
            <p:cNvSpPr txBox="1"/>
            <p:nvPr/>
          </p:nvSpPr>
          <p:spPr>
            <a:xfrm>
              <a:off x="5788863" y="4891133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6267B-D0AE-0F48-BDB9-22E28DF817C5}"/>
                </a:ext>
              </a:extLst>
            </p:cNvPr>
            <p:cNvSpPr txBox="1"/>
            <p:nvPr/>
          </p:nvSpPr>
          <p:spPr>
            <a:xfrm>
              <a:off x="7934413" y="4883947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25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E4C84A1-0657-0248-8329-1E46E86D7ED7}"/>
              </a:ext>
            </a:extLst>
          </p:cNvPr>
          <p:cNvGrpSpPr/>
          <p:nvPr/>
        </p:nvGrpSpPr>
        <p:grpSpPr>
          <a:xfrm>
            <a:off x="2609850" y="127000"/>
            <a:ext cx="6972300" cy="6604000"/>
            <a:chOff x="2609850" y="127000"/>
            <a:chExt cx="6972300" cy="6604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5C2B5B-8F7D-C448-ACAA-B833BBAF0207}"/>
                </a:ext>
              </a:extLst>
            </p:cNvPr>
            <p:cNvSpPr txBox="1"/>
            <p:nvPr/>
          </p:nvSpPr>
          <p:spPr>
            <a:xfrm>
              <a:off x="3643313" y="800100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AF7671F-42F5-9C47-A191-382E075A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9850" y="127000"/>
              <a:ext cx="6972300" cy="660400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CB970A-E30F-5640-8432-69E7741A9B66}"/>
                </a:ext>
              </a:extLst>
            </p:cNvPr>
            <p:cNvSpPr/>
            <p:nvPr/>
          </p:nvSpPr>
          <p:spPr>
            <a:xfrm>
              <a:off x="9072569" y="2143127"/>
              <a:ext cx="128587" cy="128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4B75DF-48E5-554D-84AE-28105D0CFC7D}"/>
                </a:ext>
              </a:extLst>
            </p:cNvPr>
            <p:cNvSpPr/>
            <p:nvPr/>
          </p:nvSpPr>
          <p:spPr>
            <a:xfrm>
              <a:off x="9072569" y="4157677"/>
              <a:ext cx="128587" cy="128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0D7E08F-DBB0-A643-9BCB-B91637873A8E}"/>
                </a:ext>
              </a:extLst>
            </p:cNvPr>
            <p:cNvSpPr/>
            <p:nvPr/>
          </p:nvSpPr>
          <p:spPr>
            <a:xfrm>
              <a:off x="9067801" y="6224613"/>
              <a:ext cx="128587" cy="128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803EFE-09E8-D04F-A349-A337439CDE9E}"/>
                </a:ext>
              </a:extLst>
            </p:cNvPr>
            <p:cNvSpPr/>
            <p:nvPr/>
          </p:nvSpPr>
          <p:spPr>
            <a:xfrm>
              <a:off x="6934191" y="6234133"/>
              <a:ext cx="128587" cy="128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EC09B9-080D-814C-807A-6601E2C4A29A}"/>
                </a:ext>
              </a:extLst>
            </p:cNvPr>
            <p:cNvSpPr/>
            <p:nvPr/>
          </p:nvSpPr>
          <p:spPr>
            <a:xfrm>
              <a:off x="4791061" y="6234133"/>
              <a:ext cx="128587" cy="128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98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6C2DA0B-0922-0444-80DC-3FCCA2CC11D3}"/>
              </a:ext>
            </a:extLst>
          </p:cNvPr>
          <p:cNvGrpSpPr/>
          <p:nvPr/>
        </p:nvGrpSpPr>
        <p:grpSpPr>
          <a:xfrm>
            <a:off x="2609850" y="127000"/>
            <a:ext cx="6972300" cy="6604000"/>
            <a:chOff x="2609850" y="127000"/>
            <a:chExt cx="6972300" cy="660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22C1EC-61D8-8E49-B2B4-466195749A5F}"/>
                </a:ext>
              </a:extLst>
            </p:cNvPr>
            <p:cNvSpPr txBox="1"/>
            <p:nvPr/>
          </p:nvSpPr>
          <p:spPr>
            <a:xfrm>
              <a:off x="3643313" y="800100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DA57A66-8B00-5047-9CAE-8D54252E4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9850" y="127000"/>
              <a:ext cx="6972300" cy="660400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F8038B-0865-6542-BDD8-E63AC58A0879}"/>
                </a:ext>
              </a:extLst>
            </p:cNvPr>
            <p:cNvSpPr/>
            <p:nvPr/>
          </p:nvSpPr>
          <p:spPr>
            <a:xfrm>
              <a:off x="9072569" y="471476"/>
              <a:ext cx="128587" cy="128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04A038-0324-064F-9A89-18E51CAE2159}"/>
                </a:ext>
              </a:extLst>
            </p:cNvPr>
            <p:cNvSpPr/>
            <p:nvPr/>
          </p:nvSpPr>
          <p:spPr>
            <a:xfrm>
              <a:off x="9072569" y="2486025"/>
              <a:ext cx="128587" cy="128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CF0069-F062-D74A-993B-1EAEF405F7C2}"/>
                </a:ext>
              </a:extLst>
            </p:cNvPr>
            <p:cNvSpPr/>
            <p:nvPr/>
          </p:nvSpPr>
          <p:spPr>
            <a:xfrm>
              <a:off x="9067801" y="4495821"/>
              <a:ext cx="128587" cy="128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15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779CC0-6A85-0B4F-AB76-26CEF50F0B05}"/>
              </a:ext>
            </a:extLst>
          </p:cNvPr>
          <p:cNvGrpSpPr/>
          <p:nvPr/>
        </p:nvGrpSpPr>
        <p:grpSpPr>
          <a:xfrm>
            <a:off x="2609850" y="127000"/>
            <a:ext cx="6972300" cy="6604000"/>
            <a:chOff x="2609850" y="127000"/>
            <a:chExt cx="6972300" cy="660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E38F27-E6C1-D94F-86BF-EB08449D522E}"/>
                </a:ext>
              </a:extLst>
            </p:cNvPr>
            <p:cNvSpPr txBox="1"/>
            <p:nvPr/>
          </p:nvSpPr>
          <p:spPr>
            <a:xfrm>
              <a:off x="3643313" y="800100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527F93D-E919-AA41-97F3-612FE46A3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9850" y="127000"/>
              <a:ext cx="6972300" cy="660400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305431-A993-9B45-8093-DA8DF2C16AB6}"/>
                </a:ext>
              </a:extLst>
            </p:cNvPr>
            <p:cNvSpPr/>
            <p:nvPr/>
          </p:nvSpPr>
          <p:spPr>
            <a:xfrm>
              <a:off x="7281857" y="6224620"/>
              <a:ext cx="128587" cy="128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6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4A1C76-3828-0B44-9D83-B3FCE356F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95658"/>
              </p:ext>
            </p:extLst>
          </p:nvPr>
        </p:nvGraphicFramePr>
        <p:xfrm>
          <a:off x="1678432" y="85682"/>
          <a:ext cx="7779512" cy="789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6294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89766470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789064345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2051933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633380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37827372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94131375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5621367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4172066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915271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59969503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0402129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806378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14093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970975589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3562535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368792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5352974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06430882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9763234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4470288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710771354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3299101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8432259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4100511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19839630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6080076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428888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25531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3765104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29824663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11925627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65370870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2018660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843067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01153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4272027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655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3515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7649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589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23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0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63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442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7815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7371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97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32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8333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4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590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4626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2647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6283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3196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4079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3932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8126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2284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4279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615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208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601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328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927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96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2897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977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4344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450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7211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722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9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46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5670EA-011A-4144-8CC0-564957E8E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52512"/>
              </p:ext>
            </p:extLst>
          </p:nvPr>
        </p:nvGraphicFramePr>
        <p:xfrm>
          <a:off x="1678432" y="85682"/>
          <a:ext cx="7779512" cy="789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">
                  <a:extLst>
                    <a:ext uri="{9D8B030D-6E8A-4147-A177-3AD203B41FA5}">
                      <a16:colId xmlns:a16="http://schemas.microsoft.com/office/drawing/2014/main" val="2796294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9766470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789064345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2051933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633380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37827372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94131375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5621367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4172066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915271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59969503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0402129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80637859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51409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0975589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3562535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368792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5352974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06430882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9763234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4470288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710771354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3299101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8432259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4100511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19839630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6080076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428888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25531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3765104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29824663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11925627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65370870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2018660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843067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01153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4272027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655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3515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7649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589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23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0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63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442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7815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7371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97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32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8333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4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590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4626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2647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6283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3196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4079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3932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8126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2284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4279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615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208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601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328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927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96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2897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977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4344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450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7211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722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9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40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650B1D-1E9D-C84C-B07D-E8226A35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44484"/>
              </p:ext>
            </p:extLst>
          </p:nvPr>
        </p:nvGraphicFramePr>
        <p:xfrm>
          <a:off x="1678432" y="85682"/>
          <a:ext cx="7779512" cy="789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6294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89766470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789064345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2051933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633380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37827372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94131375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5621367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4172066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915271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59969503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0402129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806378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14093517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970975589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3562535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368792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95352974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06430882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49763234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4470288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710771354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53299101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84322593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4100511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19839630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46080076"/>
                    </a:ext>
                  </a:extLst>
                </a:gridCol>
                <a:gridCol w="212344">
                  <a:extLst>
                    <a:ext uri="{9D8B030D-6E8A-4147-A177-3AD203B41FA5}">
                      <a16:colId xmlns:a16="http://schemas.microsoft.com/office/drawing/2014/main" val="428888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2553159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3765104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29824663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1119256278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65370870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4201866040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9843067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0115392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664272027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655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3515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7649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589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23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0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63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442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7815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7371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97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32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8333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4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5901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4626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2647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6283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3196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4079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3932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8126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2284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4279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615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208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601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328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927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96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2897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5977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4344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450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7211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722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9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82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14</Words>
  <Application>Microsoft Macintosh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Xuenan Wang</dc:creator>
  <cp:lastModifiedBy>Xuenan Wang</cp:lastModifiedBy>
  <cp:revision>22</cp:revision>
  <dcterms:created xsi:type="dcterms:W3CDTF">2019-05-11T05:29:32Z</dcterms:created>
  <dcterms:modified xsi:type="dcterms:W3CDTF">2019-05-13T08:41:45Z</dcterms:modified>
</cp:coreProperties>
</file>