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7"/>
  </p:notesMasterIdLst>
  <p:sldIdLst>
    <p:sldId id="256" r:id="rId4"/>
    <p:sldId id="257" r:id="rId5"/>
    <p:sldId id="258" r:id="rId6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" name="Google Shape;1000;g784f189171_0_538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1" name="Google Shape;1001;g784f189171_0_538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047009" name="Google Shape;1000;g784f189171_0_5382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741806" name="Google Shape;1001;g784f189171_0_538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997005" name="Google Shape;1000;g784f189171_0_5382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0462438" name="Google Shape;1001;g784f189171_0_538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 matchingName="Title slide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Big number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PhAnim="0" userDrawn="1" matchingName="Blank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over slide">
  <p:cSld name="TITLE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 bwMode="auto">
          <a:xfrm>
            <a:off x="3586100" y="769000"/>
            <a:ext cx="5169899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cxnSp>
        <p:nvCxnSpPr>
          <p:cNvPr id="52" name="Google Shape;52;p13"/>
          <p:cNvCxnSpPr/>
          <p:nvPr/>
        </p:nvCxnSpPr>
        <p:spPr bwMode="auto">
          <a:xfrm>
            <a:off x="3662290" y="3260858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/>
          <p:nvPr>
            <p:ph type="ctrTitle" idx="2"/>
          </p:nvPr>
        </p:nvSpPr>
        <p:spPr bwMode="auto">
          <a:xfrm>
            <a:off x="3586100" y="2313993"/>
            <a:ext cx="5169899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54" name="Google Shape;54;p13"/>
          <p:cNvSpPr txBox="1"/>
          <p:nvPr>
            <p:ph type="ctrTitle" idx="3"/>
          </p:nvPr>
        </p:nvSpPr>
        <p:spPr bwMode="auto">
          <a:xfrm>
            <a:off x="3586100" y="3512781"/>
            <a:ext cx="5169899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grpSp>
        <p:nvGrpSpPr>
          <p:cNvPr id="55" name="Google Shape;55;p13"/>
          <p:cNvGrpSpPr/>
          <p:nvPr/>
        </p:nvGrpSpPr>
        <p:grpSpPr bwMode="auto"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56" name="Google Shape;56;p13"/>
            <p:cNvSpPr/>
            <p:nvPr/>
          </p:nvSpPr>
          <p:spPr bwMode="auto"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" name="Google Shape;57;p13"/>
            <p:cNvSpPr/>
            <p:nvPr/>
          </p:nvSpPr>
          <p:spPr bwMode="auto"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" name="Google Shape;58;p13"/>
            <p:cNvSpPr/>
            <p:nvPr/>
          </p:nvSpPr>
          <p:spPr bwMode="auto">
            <a:xfrm>
              <a:off x="4864300" y="4889950"/>
              <a:ext cx="331274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" name="Google Shape;59;p13"/>
            <p:cNvSpPr/>
            <p:nvPr/>
          </p:nvSpPr>
          <p:spPr bwMode="auto"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0" name="Google Shape;60;p13"/>
            <p:cNvSpPr/>
            <p:nvPr/>
          </p:nvSpPr>
          <p:spPr bwMode="auto"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" name="Google Shape;61;p13"/>
            <p:cNvSpPr/>
            <p:nvPr/>
          </p:nvSpPr>
          <p:spPr bwMode="auto"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" name="Google Shape;62;p13"/>
            <p:cNvSpPr/>
            <p:nvPr/>
          </p:nvSpPr>
          <p:spPr bwMode="auto"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3" name="Google Shape;63;p13"/>
            <p:cNvSpPr/>
            <p:nvPr/>
          </p:nvSpPr>
          <p:spPr bwMode="auto"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" name="Google Shape;64;p13"/>
            <p:cNvSpPr/>
            <p:nvPr/>
          </p:nvSpPr>
          <p:spPr bwMode="auto"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" name="Google Shape;65;p13"/>
            <p:cNvSpPr/>
            <p:nvPr/>
          </p:nvSpPr>
          <p:spPr bwMode="auto"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" name="Google Shape;66;p13"/>
            <p:cNvSpPr/>
            <p:nvPr/>
          </p:nvSpPr>
          <p:spPr bwMode="auto"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" name="Google Shape;67;p13"/>
            <p:cNvSpPr/>
            <p:nvPr/>
          </p:nvSpPr>
          <p:spPr bwMode="auto">
            <a:xfrm>
              <a:off x="1646650" y="856849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" name="Google Shape;68;p13"/>
            <p:cNvSpPr/>
            <p:nvPr/>
          </p:nvSpPr>
          <p:spPr bwMode="auto">
            <a:xfrm>
              <a:off x="1742949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 bwMode="auto"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0" name="Google Shape;70;p13"/>
            <p:cNvSpPr/>
            <p:nvPr/>
          </p:nvSpPr>
          <p:spPr bwMode="auto"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" name="Google Shape;71;p13"/>
            <p:cNvSpPr/>
            <p:nvPr/>
          </p:nvSpPr>
          <p:spPr bwMode="auto"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" name="Google Shape;72;p13"/>
            <p:cNvSpPr/>
            <p:nvPr/>
          </p:nvSpPr>
          <p:spPr bwMode="auto"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" name="Google Shape;73;p13"/>
            <p:cNvSpPr/>
            <p:nvPr/>
          </p:nvSpPr>
          <p:spPr bwMode="auto"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4" name="Google Shape;74;p13"/>
            <p:cNvSpPr/>
            <p:nvPr/>
          </p:nvSpPr>
          <p:spPr bwMode="auto"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" name="Google Shape;75;p13"/>
            <p:cNvSpPr/>
            <p:nvPr/>
          </p:nvSpPr>
          <p:spPr bwMode="auto"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" name="Google Shape;76;p13"/>
            <p:cNvSpPr/>
            <p:nvPr/>
          </p:nvSpPr>
          <p:spPr bwMode="auto"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7" name="Google Shape;77;p13"/>
            <p:cNvSpPr/>
            <p:nvPr/>
          </p:nvSpPr>
          <p:spPr bwMode="auto">
            <a:xfrm>
              <a:off x="2612675" y="2403649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" name="Google Shape;78;p13"/>
            <p:cNvSpPr/>
            <p:nvPr/>
          </p:nvSpPr>
          <p:spPr bwMode="auto"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" name="Google Shape;79;p13"/>
            <p:cNvSpPr/>
            <p:nvPr/>
          </p:nvSpPr>
          <p:spPr bwMode="auto">
            <a:xfrm>
              <a:off x="2806750" y="2713024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" name="Google Shape;80;p13"/>
            <p:cNvSpPr/>
            <p:nvPr/>
          </p:nvSpPr>
          <p:spPr bwMode="auto"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" name="Google Shape;81;p13"/>
            <p:cNvSpPr/>
            <p:nvPr/>
          </p:nvSpPr>
          <p:spPr bwMode="auto"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" name="Google Shape;82;p13"/>
            <p:cNvSpPr/>
            <p:nvPr/>
          </p:nvSpPr>
          <p:spPr bwMode="auto"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" name="Google Shape;83;p13"/>
            <p:cNvSpPr/>
            <p:nvPr/>
          </p:nvSpPr>
          <p:spPr bwMode="auto"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" name="Google Shape;84;p13"/>
            <p:cNvSpPr/>
            <p:nvPr/>
          </p:nvSpPr>
          <p:spPr bwMode="auto"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" name="Google Shape;85;p13"/>
            <p:cNvSpPr/>
            <p:nvPr/>
          </p:nvSpPr>
          <p:spPr bwMode="auto">
            <a:xfrm>
              <a:off x="2547000" y="1984850"/>
              <a:ext cx="233500" cy="145949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" name="Google Shape;86;p13"/>
            <p:cNvSpPr/>
            <p:nvPr/>
          </p:nvSpPr>
          <p:spPr bwMode="auto"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7" name="Google Shape;87;p13"/>
            <p:cNvSpPr/>
            <p:nvPr/>
          </p:nvSpPr>
          <p:spPr bwMode="auto"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" name="Google Shape;88;p13"/>
            <p:cNvSpPr/>
            <p:nvPr/>
          </p:nvSpPr>
          <p:spPr bwMode="auto"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" name="Google Shape;89;p13"/>
            <p:cNvSpPr/>
            <p:nvPr/>
          </p:nvSpPr>
          <p:spPr bwMode="auto"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" name="Google Shape;90;p13"/>
            <p:cNvSpPr/>
            <p:nvPr/>
          </p:nvSpPr>
          <p:spPr bwMode="auto"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" name="Google Shape;91;p13"/>
            <p:cNvSpPr/>
            <p:nvPr/>
          </p:nvSpPr>
          <p:spPr bwMode="auto"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" name="Google Shape;92;p13"/>
            <p:cNvSpPr/>
            <p:nvPr/>
          </p:nvSpPr>
          <p:spPr bwMode="auto"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" name="Google Shape;93;p13"/>
            <p:cNvSpPr/>
            <p:nvPr/>
          </p:nvSpPr>
          <p:spPr bwMode="auto"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" name="Google Shape;94;p13"/>
            <p:cNvSpPr/>
            <p:nvPr/>
          </p:nvSpPr>
          <p:spPr bwMode="auto"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" name="Google Shape;95;p13"/>
            <p:cNvSpPr/>
            <p:nvPr/>
          </p:nvSpPr>
          <p:spPr bwMode="auto"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" name="Google Shape;96;p13"/>
            <p:cNvSpPr/>
            <p:nvPr/>
          </p:nvSpPr>
          <p:spPr bwMode="auto"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" name="Google Shape;97;p13"/>
            <p:cNvSpPr/>
            <p:nvPr/>
          </p:nvSpPr>
          <p:spPr bwMode="auto"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8" name="Google Shape;98;p13"/>
            <p:cNvSpPr/>
            <p:nvPr/>
          </p:nvSpPr>
          <p:spPr bwMode="auto"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9" name="Google Shape;99;p13"/>
            <p:cNvSpPr/>
            <p:nvPr/>
          </p:nvSpPr>
          <p:spPr bwMode="auto"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00" name="Google Shape;100;p13"/>
            <p:cNvSpPr/>
            <p:nvPr/>
          </p:nvSpPr>
          <p:spPr bwMode="auto">
            <a:xfrm>
              <a:off x="2738175" y="3108475"/>
              <a:ext cx="996674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01" name="Google Shape;101;p13"/>
            <p:cNvSpPr/>
            <p:nvPr/>
          </p:nvSpPr>
          <p:spPr bwMode="auto"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02" name="Google Shape;102;p13"/>
            <p:cNvSpPr/>
            <p:nvPr/>
          </p:nvSpPr>
          <p:spPr bwMode="auto"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03" name="Google Shape;103;p13"/>
            <p:cNvSpPr/>
            <p:nvPr/>
          </p:nvSpPr>
          <p:spPr bwMode="auto"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04" name="Google Shape;104;p1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99775" y="2272023"/>
            <a:ext cx="1038876" cy="38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 matchingName="Cover slide">
  <p:cSld name="TITL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 bwMode="auto">
          <a:xfrm>
            <a:off x="3586100" y="769000"/>
            <a:ext cx="5169899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cxnSp>
        <p:nvCxnSpPr>
          <p:cNvPr id="111" name="Google Shape;111;p15"/>
          <p:cNvCxnSpPr/>
          <p:nvPr/>
        </p:nvCxnSpPr>
        <p:spPr bwMode="auto">
          <a:xfrm>
            <a:off x="3662290" y="3260858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5"/>
          <p:cNvSpPr txBox="1"/>
          <p:nvPr>
            <p:ph type="ctrTitle" idx="2"/>
          </p:nvPr>
        </p:nvSpPr>
        <p:spPr bwMode="auto">
          <a:xfrm>
            <a:off x="3586100" y="2313993"/>
            <a:ext cx="5169899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113" name="Google Shape;113;p15"/>
          <p:cNvSpPr txBox="1"/>
          <p:nvPr>
            <p:ph type="ctrTitle" idx="3"/>
          </p:nvPr>
        </p:nvSpPr>
        <p:spPr bwMode="auto">
          <a:xfrm>
            <a:off x="3586100" y="3512781"/>
            <a:ext cx="5169899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grpSp>
        <p:nvGrpSpPr>
          <p:cNvPr id="114" name="Google Shape;114;p15"/>
          <p:cNvGrpSpPr/>
          <p:nvPr/>
        </p:nvGrpSpPr>
        <p:grpSpPr bwMode="auto">
          <a:xfrm>
            <a:off x="621448" y="1901074"/>
            <a:ext cx="980364" cy="1006710"/>
            <a:chOff x="1259950" y="238125"/>
            <a:chExt cx="5053425" cy="5189225"/>
          </a:xfrm>
        </p:grpSpPr>
        <p:sp>
          <p:nvSpPr>
            <p:cNvPr id="115" name="Google Shape;115;p15"/>
            <p:cNvSpPr/>
            <p:nvPr/>
          </p:nvSpPr>
          <p:spPr bwMode="auto">
            <a:xfrm>
              <a:off x="4487800" y="4887325"/>
              <a:ext cx="332750" cy="540025"/>
            </a:xfrm>
            <a:custGeom>
              <a:avLst/>
              <a:gdLst/>
              <a:ahLst/>
              <a:cxnLst/>
              <a:rect l="l" t="t" r="r" b="b"/>
              <a:pathLst>
                <a:path w="13310" h="21601" extrusionOk="0">
                  <a:moveTo>
                    <a:pt x="6714" y="2394"/>
                  </a:moveTo>
                  <a:cubicBezTo>
                    <a:pt x="7239" y="2394"/>
                    <a:pt x="7764" y="2452"/>
                    <a:pt x="8348" y="2510"/>
                  </a:cubicBezTo>
                  <a:cubicBezTo>
                    <a:pt x="9632" y="2685"/>
                    <a:pt x="10624" y="3794"/>
                    <a:pt x="10741" y="5137"/>
                  </a:cubicBezTo>
                  <a:cubicBezTo>
                    <a:pt x="10975" y="7238"/>
                    <a:pt x="10975" y="9340"/>
                    <a:pt x="10741" y="11499"/>
                  </a:cubicBezTo>
                  <a:cubicBezTo>
                    <a:pt x="10627" y="12982"/>
                    <a:pt x="9399" y="14186"/>
                    <a:pt x="7872" y="14186"/>
                  </a:cubicBezTo>
                  <a:cubicBezTo>
                    <a:pt x="7836" y="14186"/>
                    <a:pt x="7800" y="14186"/>
                    <a:pt x="7764" y="14184"/>
                  </a:cubicBezTo>
                  <a:cubicBezTo>
                    <a:pt x="7414" y="14243"/>
                    <a:pt x="7064" y="14243"/>
                    <a:pt x="6714" y="14243"/>
                  </a:cubicBezTo>
                  <a:cubicBezTo>
                    <a:pt x="6363" y="14243"/>
                    <a:pt x="5955" y="14184"/>
                    <a:pt x="5605" y="14184"/>
                  </a:cubicBezTo>
                  <a:cubicBezTo>
                    <a:pt x="4029" y="14184"/>
                    <a:pt x="2744" y="12959"/>
                    <a:pt x="2686" y="11383"/>
                  </a:cubicBezTo>
                  <a:lnTo>
                    <a:pt x="2686" y="5370"/>
                  </a:lnTo>
                  <a:cubicBezTo>
                    <a:pt x="2628" y="3911"/>
                    <a:pt x="3737" y="2685"/>
                    <a:pt x="5138" y="2510"/>
                  </a:cubicBezTo>
                  <a:cubicBezTo>
                    <a:pt x="5663" y="2452"/>
                    <a:pt x="6188" y="2394"/>
                    <a:pt x="6714" y="2394"/>
                  </a:cubicBezTo>
                  <a:close/>
                  <a:moveTo>
                    <a:pt x="6889" y="0"/>
                  </a:moveTo>
                  <a:cubicBezTo>
                    <a:pt x="6247" y="59"/>
                    <a:pt x="5605" y="59"/>
                    <a:pt x="4904" y="175"/>
                  </a:cubicBezTo>
                  <a:cubicBezTo>
                    <a:pt x="3853" y="292"/>
                    <a:pt x="2861" y="584"/>
                    <a:pt x="1927" y="1109"/>
                  </a:cubicBezTo>
                  <a:cubicBezTo>
                    <a:pt x="818" y="1868"/>
                    <a:pt x="118" y="3094"/>
                    <a:pt x="59" y="4495"/>
                  </a:cubicBezTo>
                  <a:lnTo>
                    <a:pt x="59" y="19554"/>
                  </a:lnTo>
                  <a:cubicBezTo>
                    <a:pt x="1" y="19613"/>
                    <a:pt x="1" y="19613"/>
                    <a:pt x="59" y="19671"/>
                  </a:cubicBezTo>
                  <a:cubicBezTo>
                    <a:pt x="116" y="20745"/>
                    <a:pt x="1048" y="21600"/>
                    <a:pt x="2167" y="21600"/>
                  </a:cubicBezTo>
                  <a:cubicBezTo>
                    <a:pt x="2204" y="21600"/>
                    <a:pt x="2241" y="21599"/>
                    <a:pt x="2277" y="21597"/>
                  </a:cubicBezTo>
                  <a:lnTo>
                    <a:pt x="2628" y="21597"/>
                  </a:lnTo>
                  <a:lnTo>
                    <a:pt x="2628" y="14768"/>
                  </a:lnTo>
                  <a:cubicBezTo>
                    <a:pt x="3270" y="15760"/>
                    <a:pt x="4379" y="16344"/>
                    <a:pt x="5546" y="16461"/>
                  </a:cubicBezTo>
                  <a:cubicBezTo>
                    <a:pt x="6013" y="16578"/>
                    <a:pt x="6538" y="16578"/>
                    <a:pt x="7064" y="16578"/>
                  </a:cubicBezTo>
                  <a:cubicBezTo>
                    <a:pt x="7647" y="16578"/>
                    <a:pt x="8231" y="16519"/>
                    <a:pt x="8815" y="16402"/>
                  </a:cubicBezTo>
                  <a:cubicBezTo>
                    <a:pt x="10624" y="16169"/>
                    <a:pt x="12200" y="14943"/>
                    <a:pt x="12842" y="13134"/>
                  </a:cubicBezTo>
                  <a:cubicBezTo>
                    <a:pt x="13134" y="12375"/>
                    <a:pt x="13309" y="11558"/>
                    <a:pt x="13309" y="10741"/>
                  </a:cubicBezTo>
                  <a:lnTo>
                    <a:pt x="13309" y="6246"/>
                  </a:lnTo>
                  <a:cubicBezTo>
                    <a:pt x="13309" y="5662"/>
                    <a:pt x="13251" y="5079"/>
                    <a:pt x="13134" y="4495"/>
                  </a:cubicBezTo>
                  <a:cubicBezTo>
                    <a:pt x="12901" y="2394"/>
                    <a:pt x="11266" y="642"/>
                    <a:pt x="9165" y="292"/>
                  </a:cubicBezTo>
                  <a:cubicBezTo>
                    <a:pt x="8406" y="117"/>
                    <a:pt x="7647" y="0"/>
                    <a:pt x="6889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16" name="Google Shape;116;p15"/>
            <p:cNvSpPr/>
            <p:nvPr/>
          </p:nvSpPr>
          <p:spPr bwMode="auto">
            <a:xfrm>
              <a:off x="5957275" y="4888775"/>
              <a:ext cx="356100" cy="537050"/>
            </a:xfrm>
            <a:custGeom>
              <a:avLst/>
              <a:gdLst/>
              <a:ahLst/>
              <a:cxnLst/>
              <a:rect l="l" t="t" r="r" b="b"/>
              <a:pathLst>
                <a:path w="14244" h="21482" extrusionOk="0">
                  <a:moveTo>
                    <a:pt x="13017" y="1"/>
                  </a:moveTo>
                  <a:cubicBezTo>
                    <a:pt x="12317" y="59"/>
                    <a:pt x="11733" y="526"/>
                    <a:pt x="11558" y="1168"/>
                  </a:cubicBezTo>
                  <a:lnTo>
                    <a:pt x="7122" y="12200"/>
                  </a:lnTo>
                  <a:cubicBezTo>
                    <a:pt x="6480" y="10624"/>
                    <a:pt x="2978" y="1810"/>
                    <a:pt x="2686" y="1051"/>
                  </a:cubicBezTo>
                  <a:cubicBezTo>
                    <a:pt x="2577" y="505"/>
                    <a:pt x="2058" y="112"/>
                    <a:pt x="1513" y="112"/>
                  </a:cubicBezTo>
                  <a:cubicBezTo>
                    <a:pt x="1476" y="112"/>
                    <a:pt x="1439" y="114"/>
                    <a:pt x="1402" y="117"/>
                  </a:cubicBezTo>
                  <a:cubicBezTo>
                    <a:pt x="818" y="117"/>
                    <a:pt x="351" y="117"/>
                    <a:pt x="176" y="409"/>
                  </a:cubicBezTo>
                  <a:cubicBezTo>
                    <a:pt x="1" y="701"/>
                    <a:pt x="118" y="1051"/>
                    <a:pt x="351" y="1635"/>
                  </a:cubicBezTo>
                  <a:lnTo>
                    <a:pt x="1635" y="4845"/>
                  </a:lnTo>
                  <a:cubicBezTo>
                    <a:pt x="2919" y="8114"/>
                    <a:pt x="4203" y="11325"/>
                    <a:pt x="5546" y="14652"/>
                  </a:cubicBezTo>
                  <a:cubicBezTo>
                    <a:pt x="5663" y="15119"/>
                    <a:pt x="5546" y="15586"/>
                    <a:pt x="5371" y="15994"/>
                  </a:cubicBezTo>
                  <a:lnTo>
                    <a:pt x="3094" y="21423"/>
                  </a:lnTo>
                  <a:lnTo>
                    <a:pt x="3503" y="21481"/>
                  </a:lnTo>
                  <a:lnTo>
                    <a:pt x="3795" y="21481"/>
                  </a:lnTo>
                  <a:cubicBezTo>
                    <a:pt x="5079" y="21481"/>
                    <a:pt x="6246" y="20722"/>
                    <a:pt x="6713" y="19496"/>
                  </a:cubicBezTo>
                  <a:lnTo>
                    <a:pt x="14185" y="993"/>
                  </a:lnTo>
                  <a:lnTo>
                    <a:pt x="14185" y="935"/>
                  </a:lnTo>
                  <a:cubicBezTo>
                    <a:pt x="14243" y="584"/>
                    <a:pt x="14068" y="234"/>
                    <a:pt x="13718" y="176"/>
                  </a:cubicBezTo>
                  <a:cubicBezTo>
                    <a:pt x="13484" y="59"/>
                    <a:pt x="13251" y="1"/>
                    <a:pt x="130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17" name="Google Shape;117;p15"/>
            <p:cNvSpPr/>
            <p:nvPr/>
          </p:nvSpPr>
          <p:spPr bwMode="auto">
            <a:xfrm>
              <a:off x="4864300" y="4889950"/>
              <a:ext cx="331274" cy="411900"/>
            </a:xfrm>
            <a:custGeom>
              <a:avLst/>
              <a:gdLst/>
              <a:ahLst/>
              <a:cxnLst/>
              <a:rect l="l" t="t" r="r" b="b"/>
              <a:pathLst>
                <a:path w="13251" h="16476" extrusionOk="0">
                  <a:moveTo>
                    <a:pt x="7472" y="8826"/>
                  </a:moveTo>
                  <a:cubicBezTo>
                    <a:pt x="8464" y="8826"/>
                    <a:pt x="9573" y="8884"/>
                    <a:pt x="10332" y="8943"/>
                  </a:cubicBezTo>
                  <a:lnTo>
                    <a:pt x="10741" y="8943"/>
                  </a:lnTo>
                  <a:cubicBezTo>
                    <a:pt x="10741" y="9060"/>
                    <a:pt x="10741" y="9176"/>
                    <a:pt x="10741" y="9293"/>
                  </a:cubicBezTo>
                  <a:lnTo>
                    <a:pt x="10741" y="9760"/>
                  </a:lnTo>
                  <a:cubicBezTo>
                    <a:pt x="10857" y="10577"/>
                    <a:pt x="10682" y="11453"/>
                    <a:pt x="10274" y="12212"/>
                  </a:cubicBezTo>
                  <a:cubicBezTo>
                    <a:pt x="9573" y="13321"/>
                    <a:pt x="8347" y="14021"/>
                    <a:pt x="7005" y="14079"/>
                  </a:cubicBezTo>
                  <a:lnTo>
                    <a:pt x="4612" y="14079"/>
                  </a:lnTo>
                  <a:cubicBezTo>
                    <a:pt x="3503" y="14021"/>
                    <a:pt x="2686" y="13145"/>
                    <a:pt x="2686" y="12095"/>
                  </a:cubicBezTo>
                  <a:lnTo>
                    <a:pt x="2686" y="11161"/>
                  </a:lnTo>
                  <a:cubicBezTo>
                    <a:pt x="2744" y="9643"/>
                    <a:pt x="3386" y="9060"/>
                    <a:pt x="4962" y="8943"/>
                  </a:cubicBezTo>
                  <a:cubicBezTo>
                    <a:pt x="5779" y="8826"/>
                    <a:pt x="6655" y="8826"/>
                    <a:pt x="7472" y="8826"/>
                  </a:cubicBezTo>
                  <a:close/>
                  <a:moveTo>
                    <a:pt x="6717" y="1"/>
                  </a:moveTo>
                  <a:cubicBezTo>
                    <a:pt x="5814" y="1"/>
                    <a:pt x="4943" y="167"/>
                    <a:pt x="4028" y="421"/>
                  </a:cubicBezTo>
                  <a:cubicBezTo>
                    <a:pt x="2802" y="888"/>
                    <a:pt x="1693" y="1646"/>
                    <a:pt x="818" y="2697"/>
                  </a:cubicBezTo>
                  <a:cubicBezTo>
                    <a:pt x="467" y="3164"/>
                    <a:pt x="584" y="3514"/>
                    <a:pt x="759" y="3689"/>
                  </a:cubicBezTo>
                  <a:cubicBezTo>
                    <a:pt x="1051" y="3981"/>
                    <a:pt x="1401" y="4215"/>
                    <a:pt x="1752" y="4390"/>
                  </a:cubicBezTo>
                  <a:cubicBezTo>
                    <a:pt x="1810" y="4448"/>
                    <a:pt x="1985" y="4507"/>
                    <a:pt x="2102" y="4507"/>
                  </a:cubicBezTo>
                  <a:cubicBezTo>
                    <a:pt x="2452" y="4448"/>
                    <a:pt x="2744" y="4273"/>
                    <a:pt x="2977" y="3981"/>
                  </a:cubicBezTo>
                  <a:cubicBezTo>
                    <a:pt x="3980" y="2867"/>
                    <a:pt x="5408" y="2285"/>
                    <a:pt x="6907" y="2285"/>
                  </a:cubicBezTo>
                  <a:cubicBezTo>
                    <a:pt x="6978" y="2285"/>
                    <a:pt x="7050" y="2286"/>
                    <a:pt x="7122" y="2289"/>
                  </a:cubicBezTo>
                  <a:cubicBezTo>
                    <a:pt x="7705" y="2289"/>
                    <a:pt x="8289" y="2347"/>
                    <a:pt x="8873" y="2464"/>
                  </a:cubicBezTo>
                  <a:cubicBezTo>
                    <a:pt x="9632" y="2522"/>
                    <a:pt x="10274" y="3106"/>
                    <a:pt x="10449" y="3806"/>
                  </a:cubicBezTo>
                  <a:cubicBezTo>
                    <a:pt x="10566" y="4623"/>
                    <a:pt x="10682" y="5441"/>
                    <a:pt x="10682" y="6316"/>
                  </a:cubicBezTo>
                  <a:cubicBezTo>
                    <a:pt x="10682" y="6433"/>
                    <a:pt x="10682" y="6550"/>
                    <a:pt x="10682" y="6725"/>
                  </a:cubicBezTo>
                  <a:lnTo>
                    <a:pt x="10332" y="6725"/>
                  </a:lnTo>
                  <a:cubicBezTo>
                    <a:pt x="9515" y="6608"/>
                    <a:pt x="8523" y="6608"/>
                    <a:pt x="7530" y="6608"/>
                  </a:cubicBezTo>
                  <a:cubicBezTo>
                    <a:pt x="6246" y="6608"/>
                    <a:pt x="4962" y="6666"/>
                    <a:pt x="3736" y="6841"/>
                  </a:cubicBezTo>
                  <a:cubicBezTo>
                    <a:pt x="2102" y="6958"/>
                    <a:pt x="701" y="8126"/>
                    <a:pt x="351" y="9702"/>
                  </a:cubicBezTo>
                  <a:cubicBezTo>
                    <a:pt x="1" y="10869"/>
                    <a:pt x="1" y="12095"/>
                    <a:pt x="351" y="13262"/>
                  </a:cubicBezTo>
                  <a:cubicBezTo>
                    <a:pt x="759" y="14897"/>
                    <a:pt x="2102" y="16064"/>
                    <a:pt x="3795" y="16297"/>
                  </a:cubicBezTo>
                  <a:cubicBezTo>
                    <a:pt x="4307" y="16383"/>
                    <a:pt x="4820" y="16437"/>
                    <a:pt x="5333" y="16437"/>
                  </a:cubicBezTo>
                  <a:cubicBezTo>
                    <a:pt x="5521" y="16437"/>
                    <a:pt x="5708" y="16430"/>
                    <a:pt x="5896" y="16414"/>
                  </a:cubicBezTo>
                  <a:lnTo>
                    <a:pt x="6655" y="16414"/>
                  </a:lnTo>
                  <a:cubicBezTo>
                    <a:pt x="8231" y="16414"/>
                    <a:pt x="9690" y="15655"/>
                    <a:pt x="10682" y="14371"/>
                  </a:cubicBezTo>
                  <a:lnTo>
                    <a:pt x="10741" y="14313"/>
                  </a:lnTo>
                  <a:lnTo>
                    <a:pt x="10741" y="14430"/>
                  </a:lnTo>
                  <a:cubicBezTo>
                    <a:pt x="10741" y="14488"/>
                    <a:pt x="10741" y="14546"/>
                    <a:pt x="10741" y="14605"/>
                  </a:cubicBezTo>
                  <a:cubicBezTo>
                    <a:pt x="10797" y="15676"/>
                    <a:pt x="11725" y="16475"/>
                    <a:pt x="12789" y="16475"/>
                  </a:cubicBezTo>
                  <a:cubicBezTo>
                    <a:pt x="12826" y="16475"/>
                    <a:pt x="12863" y="16475"/>
                    <a:pt x="12900" y="16473"/>
                  </a:cubicBezTo>
                  <a:lnTo>
                    <a:pt x="13134" y="16473"/>
                  </a:lnTo>
                  <a:lnTo>
                    <a:pt x="13134" y="16181"/>
                  </a:lnTo>
                  <a:cubicBezTo>
                    <a:pt x="13134" y="16122"/>
                    <a:pt x="13251" y="8476"/>
                    <a:pt x="13134" y="5557"/>
                  </a:cubicBezTo>
                  <a:cubicBezTo>
                    <a:pt x="13134" y="4798"/>
                    <a:pt x="13017" y="4040"/>
                    <a:pt x="12842" y="3339"/>
                  </a:cubicBezTo>
                  <a:cubicBezTo>
                    <a:pt x="12492" y="1763"/>
                    <a:pt x="11208" y="537"/>
                    <a:pt x="9573" y="246"/>
                  </a:cubicBezTo>
                  <a:cubicBezTo>
                    <a:pt x="8756" y="70"/>
                    <a:pt x="7939" y="12"/>
                    <a:pt x="7122" y="12"/>
                  </a:cubicBezTo>
                  <a:cubicBezTo>
                    <a:pt x="6986" y="5"/>
                    <a:pt x="6851" y="1"/>
                    <a:pt x="6717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18" name="Google Shape;118;p15"/>
            <p:cNvSpPr/>
            <p:nvPr/>
          </p:nvSpPr>
          <p:spPr bwMode="auto">
            <a:xfrm>
              <a:off x="5277275" y="4890050"/>
              <a:ext cx="248100" cy="411800"/>
            </a:xfrm>
            <a:custGeom>
              <a:avLst/>
              <a:gdLst/>
              <a:ahLst/>
              <a:cxnLst/>
              <a:rect l="l" t="t" r="r" b="b"/>
              <a:pathLst>
                <a:path w="9924" h="16472" extrusionOk="0">
                  <a:moveTo>
                    <a:pt x="6532" y="1"/>
                  </a:moveTo>
                  <a:cubicBezTo>
                    <a:pt x="5670" y="1"/>
                    <a:pt x="4775" y="281"/>
                    <a:pt x="4028" y="709"/>
                  </a:cubicBezTo>
                  <a:cubicBezTo>
                    <a:pt x="3503" y="1059"/>
                    <a:pt x="2977" y="1409"/>
                    <a:pt x="2569" y="1876"/>
                  </a:cubicBezTo>
                  <a:cubicBezTo>
                    <a:pt x="2569" y="358"/>
                    <a:pt x="1109" y="8"/>
                    <a:pt x="292" y="8"/>
                  </a:cubicBezTo>
                  <a:lnTo>
                    <a:pt x="0" y="8"/>
                  </a:lnTo>
                  <a:lnTo>
                    <a:pt x="0" y="14484"/>
                  </a:lnTo>
                  <a:cubicBezTo>
                    <a:pt x="0" y="14484"/>
                    <a:pt x="0" y="14542"/>
                    <a:pt x="0" y="14542"/>
                  </a:cubicBezTo>
                  <a:cubicBezTo>
                    <a:pt x="113" y="15670"/>
                    <a:pt x="989" y="16471"/>
                    <a:pt x="2101" y="16471"/>
                  </a:cubicBezTo>
                  <a:cubicBezTo>
                    <a:pt x="2140" y="16471"/>
                    <a:pt x="2179" y="16471"/>
                    <a:pt x="2218" y="16469"/>
                  </a:cubicBezTo>
                  <a:lnTo>
                    <a:pt x="2569" y="16410"/>
                  </a:lnTo>
                  <a:lnTo>
                    <a:pt x="2569" y="5261"/>
                  </a:lnTo>
                  <a:cubicBezTo>
                    <a:pt x="2510" y="4503"/>
                    <a:pt x="2860" y="3685"/>
                    <a:pt x="3561" y="3277"/>
                  </a:cubicBezTo>
                  <a:cubicBezTo>
                    <a:pt x="4028" y="2985"/>
                    <a:pt x="4495" y="2751"/>
                    <a:pt x="4962" y="2576"/>
                  </a:cubicBezTo>
                  <a:cubicBezTo>
                    <a:pt x="5545" y="2343"/>
                    <a:pt x="6188" y="2226"/>
                    <a:pt x="6771" y="2226"/>
                  </a:cubicBezTo>
                  <a:cubicBezTo>
                    <a:pt x="7355" y="2226"/>
                    <a:pt x="7880" y="2285"/>
                    <a:pt x="8406" y="2401"/>
                  </a:cubicBezTo>
                  <a:cubicBezTo>
                    <a:pt x="8581" y="2460"/>
                    <a:pt x="8697" y="2460"/>
                    <a:pt x="8873" y="2460"/>
                  </a:cubicBezTo>
                  <a:cubicBezTo>
                    <a:pt x="9164" y="2460"/>
                    <a:pt x="9398" y="2343"/>
                    <a:pt x="9515" y="2051"/>
                  </a:cubicBezTo>
                  <a:cubicBezTo>
                    <a:pt x="9690" y="1818"/>
                    <a:pt x="9748" y="1584"/>
                    <a:pt x="9865" y="1351"/>
                  </a:cubicBezTo>
                  <a:cubicBezTo>
                    <a:pt x="9865" y="1351"/>
                    <a:pt x="9865" y="1292"/>
                    <a:pt x="9865" y="1292"/>
                  </a:cubicBezTo>
                  <a:cubicBezTo>
                    <a:pt x="9923" y="884"/>
                    <a:pt x="9690" y="475"/>
                    <a:pt x="9340" y="358"/>
                  </a:cubicBezTo>
                  <a:cubicBezTo>
                    <a:pt x="8814" y="183"/>
                    <a:pt x="8289" y="125"/>
                    <a:pt x="7822" y="66"/>
                  </a:cubicBezTo>
                  <a:cubicBezTo>
                    <a:pt x="7472" y="8"/>
                    <a:pt x="7121" y="8"/>
                    <a:pt x="6771" y="8"/>
                  </a:cubicBezTo>
                  <a:cubicBezTo>
                    <a:pt x="6692" y="3"/>
                    <a:pt x="6612" y="1"/>
                    <a:pt x="6532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19" name="Google Shape;119;p15"/>
            <p:cNvSpPr/>
            <p:nvPr/>
          </p:nvSpPr>
          <p:spPr bwMode="auto">
            <a:xfrm>
              <a:off x="5572050" y="4890175"/>
              <a:ext cx="62750" cy="405775"/>
            </a:xfrm>
            <a:custGeom>
              <a:avLst/>
              <a:gdLst/>
              <a:ahLst/>
              <a:cxnLst/>
              <a:rect l="l" t="t" r="r" b="b"/>
              <a:pathLst>
                <a:path w="2510" h="16231" extrusionOk="0">
                  <a:moveTo>
                    <a:pt x="454" y="0"/>
                  </a:moveTo>
                  <a:cubicBezTo>
                    <a:pt x="419" y="0"/>
                    <a:pt x="385" y="1"/>
                    <a:pt x="350" y="3"/>
                  </a:cubicBezTo>
                  <a:lnTo>
                    <a:pt x="0" y="3"/>
                  </a:lnTo>
                  <a:lnTo>
                    <a:pt x="0" y="14421"/>
                  </a:lnTo>
                  <a:cubicBezTo>
                    <a:pt x="0" y="15821"/>
                    <a:pt x="1459" y="16230"/>
                    <a:pt x="2218" y="16230"/>
                  </a:cubicBezTo>
                  <a:lnTo>
                    <a:pt x="2510" y="16230"/>
                  </a:lnTo>
                  <a:lnTo>
                    <a:pt x="2510" y="2104"/>
                  </a:lnTo>
                  <a:cubicBezTo>
                    <a:pt x="2453" y="915"/>
                    <a:pt x="1572" y="0"/>
                    <a:pt x="454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0" name="Google Shape;120;p15"/>
            <p:cNvSpPr/>
            <p:nvPr/>
          </p:nvSpPr>
          <p:spPr bwMode="auto">
            <a:xfrm>
              <a:off x="5701925" y="4783725"/>
              <a:ext cx="224750" cy="512225"/>
            </a:xfrm>
            <a:custGeom>
              <a:avLst/>
              <a:gdLst/>
              <a:ahLst/>
              <a:cxnLst/>
              <a:rect l="l" t="t" r="r" b="b"/>
              <a:pathLst>
                <a:path w="8990" h="20489" extrusionOk="0">
                  <a:moveTo>
                    <a:pt x="2393" y="0"/>
                  </a:moveTo>
                  <a:lnTo>
                    <a:pt x="2393" y="4495"/>
                  </a:lnTo>
                  <a:lnTo>
                    <a:pt x="584" y="4495"/>
                  </a:lnTo>
                  <a:cubicBezTo>
                    <a:pt x="175" y="4495"/>
                    <a:pt x="0" y="4670"/>
                    <a:pt x="0" y="4962"/>
                  </a:cubicBezTo>
                  <a:lnTo>
                    <a:pt x="0" y="6129"/>
                  </a:lnTo>
                  <a:cubicBezTo>
                    <a:pt x="0" y="6479"/>
                    <a:pt x="175" y="6888"/>
                    <a:pt x="584" y="6888"/>
                  </a:cubicBezTo>
                  <a:lnTo>
                    <a:pt x="2393" y="6888"/>
                  </a:lnTo>
                  <a:lnTo>
                    <a:pt x="2393" y="18679"/>
                  </a:lnTo>
                  <a:cubicBezTo>
                    <a:pt x="2393" y="20079"/>
                    <a:pt x="3794" y="20488"/>
                    <a:pt x="4495" y="20488"/>
                  </a:cubicBezTo>
                  <a:lnTo>
                    <a:pt x="4786" y="20488"/>
                  </a:lnTo>
                  <a:lnTo>
                    <a:pt x="4786" y="6888"/>
                  </a:lnTo>
                  <a:lnTo>
                    <a:pt x="8405" y="6888"/>
                  </a:lnTo>
                  <a:cubicBezTo>
                    <a:pt x="8756" y="6829"/>
                    <a:pt x="8989" y="6538"/>
                    <a:pt x="8989" y="6129"/>
                  </a:cubicBezTo>
                  <a:lnTo>
                    <a:pt x="8989" y="4962"/>
                  </a:lnTo>
                  <a:cubicBezTo>
                    <a:pt x="8989" y="4728"/>
                    <a:pt x="8931" y="4495"/>
                    <a:pt x="8405" y="4495"/>
                  </a:cubicBezTo>
                  <a:lnTo>
                    <a:pt x="4845" y="4495"/>
                  </a:lnTo>
                  <a:lnTo>
                    <a:pt x="4845" y="1810"/>
                  </a:lnTo>
                  <a:cubicBezTo>
                    <a:pt x="4845" y="292"/>
                    <a:pt x="3444" y="0"/>
                    <a:pt x="2685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1" name="Google Shape;121;p15"/>
            <p:cNvSpPr/>
            <p:nvPr/>
          </p:nvSpPr>
          <p:spPr bwMode="auto">
            <a:xfrm>
              <a:off x="5547225" y="4724825"/>
              <a:ext cx="99250" cy="85175"/>
            </a:xfrm>
            <a:custGeom>
              <a:avLst/>
              <a:gdLst/>
              <a:ahLst/>
              <a:cxnLst/>
              <a:rect l="l" t="t" r="r" b="b"/>
              <a:pathLst>
                <a:path w="3970" h="3407" extrusionOk="0">
                  <a:moveTo>
                    <a:pt x="2249" y="1"/>
                  </a:moveTo>
                  <a:cubicBezTo>
                    <a:pt x="1833" y="1"/>
                    <a:pt x="1406" y="152"/>
                    <a:pt x="1051" y="488"/>
                  </a:cubicBezTo>
                  <a:cubicBezTo>
                    <a:pt x="1" y="1539"/>
                    <a:pt x="701" y="3407"/>
                    <a:pt x="2277" y="3407"/>
                  </a:cubicBezTo>
                  <a:cubicBezTo>
                    <a:pt x="3211" y="3407"/>
                    <a:pt x="3970" y="2648"/>
                    <a:pt x="3970" y="1714"/>
                  </a:cubicBezTo>
                  <a:cubicBezTo>
                    <a:pt x="3970" y="682"/>
                    <a:pt x="3133" y="1"/>
                    <a:pt x="22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2" name="Google Shape;122;p15"/>
            <p:cNvSpPr/>
            <p:nvPr/>
          </p:nvSpPr>
          <p:spPr bwMode="auto">
            <a:xfrm>
              <a:off x="1259950" y="238125"/>
              <a:ext cx="3103850" cy="1948125"/>
            </a:xfrm>
            <a:custGeom>
              <a:avLst/>
              <a:gdLst/>
              <a:ahLst/>
              <a:cxnLst/>
              <a:rect l="l" t="t" r="r" b="b"/>
              <a:pathLst>
                <a:path w="124154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25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3" name="Google Shape;123;p15"/>
            <p:cNvSpPr/>
            <p:nvPr/>
          </p:nvSpPr>
          <p:spPr bwMode="auto">
            <a:xfrm>
              <a:off x="1356250" y="3928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4" name="Google Shape;124;p15"/>
            <p:cNvSpPr/>
            <p:nvPr/>
          </p:nvSpPr>
          <p:spPr bwMode="auto">
            <a:xfrm>
              <a:off x="1454025" y="547475"/>
              <a:ext cx="3102400" cy="1948150"/>
            </a:xfrm>
            <a:custGeom>
              <a:avLst/>
              <a:gdLst/>
              <a:ahLst/>
              <a:cxnLst/>
              <a:rect l="l" t="t" r="r" b="b"/>
              <a:pathLst>
                <a:path w="124096" h="77926" extrusionOk="0">
                  <a:moveTo>
                    <a:pt x="123745" y="1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5" name="Google Shape;125;p15"/>
            <p:cNvSpPr/>
            <p:nvPr/>
          </p:nvSpPr>
          <p:spPr bwMode="auto">
            <a:xfrm>
              <a:off x="1550325" y="7021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6" name="Google Shape;126;p15"/>
            <p:cNvSpPr/>
            <p:nvPr/>
          </p:nvSpPr>
          <p:spPr bwMode="auto">
            <a:xfrm>
              <a:off x="1646650" y="856849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7" name="Google Shape;127;p15"/>
            <p:cNvSpPr/>
            <p:nvPr/>
          </p:nvSpPr>
          <p:spPr bwMode="auto">
            <a:xfrm>
              <a:off x="1742949" y="101152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8" name="Google Shape;128;p15"/>
            <p:cNvSpPr/>
            <p:nvPr/>
          </p:nvSpPr>
          <p:spPr bwMode="auto">
            <a:xfrm>
              <a:off x="1840725" y="1166200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5" y="1"/>
                  </a:moveTo>
                  <a:lnTo>
                    <a:pt x="0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29" name="Google Shape;129;p15"/>
            <p:cNvSpPr/>
            <p:nvPr/>
          </p:nvSpPr>
          <p:spPr bwMode="auto">
            <a:xfrm>
              <a:off x="1937025" y="1320875"/>
              <a:ext cx="3102400" cy="1949600"/>
            </a:xfrm>
            <a:custGeom>
              <a:avLst/>
              <a:gdLst/>
              <a:ahLst/>
              <a:cxnLst/>
              <a:rect l="l" t="t" r="r" b="b"/>
              <a:pathLst>
                <a:path w="124096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0" name="Google Shape;130;p15"/>
            <p:cNvSpPr/>
            <p:nvPr/>
          </p:nvSpPr>
          <p:spPr bwMode="auto">
            <a:xfrm>
              <a:off x="2033350" y="14755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1" name="Google Shape;131;p15"/>
            <p:cNvSpPr/>
            <p:nvPr/>
          </p:nvSpPr>
          <p:spPr bwMode="auto">
            <a:xfrm>
              <a:off x="2129650" y="16302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2" name="Google Shape;132;p15"/>
            <p:cNvSpPr/>
            <p:nvPr/>
          </p:nvSpPr>
          <p:spPr bwMode="auto">
            <a:xfrm>
              <a:off x="2225975" y="178492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3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3" name="Google Shape;133;p15"/>
            <p:cNvSpPr/>
            <p:nvPr/>
          </p:nvSpPr>
          <p:spPr bwMode="auto">
            <a:xfrm>
              <a:off x="2323725" y="1939600"/>
              <a:ext cx="3102425" cy="1949600"/>
            </a:xfrm>
            <a:custGeom>
              <a:avLst/>
              <a:gdLst/>
              <a:ahLst/>
              <a:cxnLst/>
              <a:rect l="l" t="t" r="r" b="b"/>
              <a:pathLst>
                <a:path w="124097" h="77984" extrusionOk="0">
                  <a:moveTo>
                    <a:pt x="123746" y="1"/>
                  </a:moveTo>
                  <a:lnTo>
                    <a:pt x="1" y="77342"/>
                  </a:lnTo>
                  <a:lnTo>
                    <a:pt x="351" y="77984"/>
                  </a:lnTo>
                  <a:lnTo>
                    <a:pt x="124096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4" name="Google Shape;134;p15"/>
            <p:cNvSpPr/>
            <p:nvPr/>
          </p:nvSpPr>
          <p:spPr bwMode="auto">
            <a:xfrm>
              <a:off x="2420050" y="2094300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5" name="Google Shape;135;p15"/>
            <p:cNvSpPr/>
            <p:nvPr/>
          </p:nvSpPr>
          <p:spPr bwMode="auto">
            <a:xfrm>
              <a:off x="2516350" y="2248975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6" name="Google Shape;136;p15"/>
            <p:cNvSpPr/>
            <p:nvPr/>
          </p:nvSpPr>
          <p:spPr bwMode="auto">
            <a:xfrm>
              <a:off x="2612675" y="2403649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7" name="Google Shape;137;p15"/>
            <p:cNvSpPr/>
            <p:nvPr/>
          </p:nvSpPr>
          <p:spPr bwMode="auto">
            <a:xfrm>
              <a:off x="2710450" y="2558350"/>
              <a:ext cx="3102400" cy="1949575"/>
            </a:xfrm>
            <a:custGeom>
              <a:avLst/>
              <a:gdLst/>
              <a:ahLst/>
              <a:cxnLst/>
              <a:rect l="l" t="t" r="r" b="b"/>
              <a:pathLst>
                <a:path w="124096" h="77983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83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8" name="Google Shape;138;p15"/>
            <p:cNvSpPr/>
            <p:nvPr/>
          </p:nvSpPr>
          <p:spPr bwMode="auto">
            <a:xfrm>
              <a:off x="2806750" y="2713024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745" y="0"/>
                  </a:moveTo>
                  <a:lnTo>
                    <a:pt x="0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39" name="Google Shape;139;p15"/>
            <p:cNvSpPr/>
            <p:nvPr/>
          </p:nvSpPr>
          <p:spPr bwMode="auto">
            <a:xfrm>
              <a:off x="2903050" y="286770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6" y="1"/>
                  </a:moveTo>
                  <a:lnTo>
                    <a:pt x="1" y="77341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74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0" name="Google Shape;140;p15"/>
            <p:cNvSpPr/>
            <p:nvPr/>
          </p:nvSpPr>
          <p:spPr bwMode="auto">
            <a:xfrm>
              <a:off x="2999375" y="3022375"/>
              <a:ext cx="3103850" cy="1949600"/>
            </a:xfrm>
            <a:custGeom>
              <a:avLst/>
              <a:gdLst/>
              <a:ahLst/>
              <a:cxnLst/>
              <a:rect l="l" t="t" r="r" b="b"/>
              <a:pathLst>
                <a:path w="124154" h="77984" extrusionOk="0">
                  <a:moveTo>
                    <a:pt x="123804" y="1"/>
                  </a:moveTo>
                  <a:lnTo>
                    <a:pt x="0" y="77342"/>
                  </a:lnTo>
                  <a:lnTo>
                    <a:pt x="409" y="77984"/>
                  </a:lnTo>
                  <a:lnTo>
                    <a:pt x="124154" y="643"/>
                  </a:lnTo>
                  <a:lnTo>
                    <a:pt x="12380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1" name="Google Shape;141;p15"/>
            <p:cNvSpPr/>
            <p:nvPr/>
          </p:nvSpPr>
          <p:spPr bwMode="auto">
            <a:xfrm>
              <a:off x="3097150" y="3177075"/>
              <a:ext cx="3102400" cy="1948125"/>
            </a:xfrm>
            <a:custGeom>
              <a:avLst/>
              <a:gdLst/>
              <a:ahLst/>
              <a:cxnLst/>
              <a:rect l="l" t="t" r="r" b="b"/>
              <a:pathLst>
                <a:path w="124096" h="77925" extrusionOk="0">
                  <a:moveTo>
                    <a:pt x="123745" y="0"/>
                  </a:moveTo>
                  <a:lnTo>
                    <a:pt x="0" y="77341"/>
                  </a:lnTo>
                  <a:lnTo>
                    <a:pt x="350" y="77925"/>
                  </a:lnTo>
                  <a:lnTo>
                    <a:pt x="124095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2" name="Google Shape;142;p15"/>
            <p:cNvSpPr/>
            <p:nvPr/>
          </p:nvSpPr>
          <p:spPr bwMode="auto">
            <a:xfrm>
              <a:off x="3193450" y="3331750"/>
              <a:ext cx="3103875" cy="1949600"/>
            </a:xfrm>
            <a:custGeom>
              <a:avLst/>
              <a:gdLst/>
              <a:ahLst/>
              <a:cxnLst/>
              <a:rect l="l" t="t" r="r" b="b"/>
              <a:pathLst>
                <a:path w="124155" h="77984" extrusionOk="0">
                  <a:moveTo>
                    <a:pt x="123745" y="0"/>
                  </a:moveTo>
                  <a:lnTo>
                    <a:pt x="1" y="77341"/>
                  </a:lnTo>
                  <a:lnTo>
                    <a:pt x="409" y="77983"/>
                  </a:lnTo>
                  <a:lnTo>
                    <a:pt x="124154" y="642"/>
                  </a:lnTo>
                  <a:lnTo>
                    <a:pt x="12374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3" name="Google Shape;143;p15"/>
            <p:cNvSpPr/>
            <p:nvPr/>
          </p:nvSpPr>
          <p:spPr bwMode="auto">
            <a:xfrm>
              <a:off x="2547000" y="1984850"/>
              <a:ext cx="577900" cy="360450"/>
            </a:xfrm>
            <a:custGeom>
              <a:avLst/>
              <a:gdLst/>
              <a:ahLst/>
              <a:cxnLst/>
              <a:rect l="l" t="t" r="r" b="b"/>
              <a:pathLst>
                <a:path w="23116" h="14418" extrusionOk="0">
                  <a:moveTo>
                    <a:pt x="21714" y="0"/>
                  </a:moveTo>
                  <a:lnTo>
                    <a:pt x="1" y="13542"/>
                  </a:lnTo>
                  <a:lnTo>
                    <a:pt x="1" y="14418"/>
                  </a:lnTo>
                  <a:lnTo>
                    <a:pt x="231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4" name="Google Shape;144;p15"/>
            <p:cNvSpPr/>
            <p:nvPr/>
          </p:nvSpPr>
          <p:spPr bwMode="auto">
            <a:xfrm>
              <a:off x="2547000" y="1984850"/>
              <a:ext cx="233500" cy="145949"/>
            </a:xfrm>
            <a:custGeom>
              <a:avLst/>
              <a:gdLst/>
              <a:ahLst/>
              <a:cxnLst/>
              <a:rect l="l" t="t" r="r" b="b"/>
              <a:pathLst>
                <a:path w="9340" h="5838" extrusionOk="0">
                  <a:moveTo>
                    <a:pt x="7997" y="0"/>
                  </a:moveTo>
                  <a:lnTo>
                    <a:pt x="1" y="4962"/>
                  </a:lnTo>
                  <a:lnTo>
                    <a:pt x="1" y="5838"/>
                  </a:lnTo>
                  <a:lnTo>
                    <a:pt x="93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5" name="Google Shape;145;p15"/>
            <p:cNvSpPr/>
            <p:nvPr/>
          </p:nvSpPr>
          <p:spPr bwMode="auto">
            <a:xfrm>
              <a:off x="3504275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6" name="Google Shape;146;p15"/>
            <p:cNvSpPr/>
            <p:nvPr/>
          </p:nvSpPr>
          <p:spPr bwMode="auto">
            <a:xfrm>
              <a:off x="3848650" y="1984850"/>
              <a:ext cx="996700" cy="601250"/>
            </a:xfrm>
            <a:custGeom>
              <a:avLst/>
              <a:gdLst/>
              <a:ahLst/>
              <a:cxnLst/>
              <a:rect l="l" t="t" r="r" b="b"/>
              <a:pathLst>
                <a:path w="39868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86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7" name="Google Shape;147;p15"/>
            <p:cNvSpPr/>
            <p:nvPr/>
          </p:nvSpPr>
          <p:spPr bwMode="auto">
            <a:xfrm>
              <a:off x="4193050" y="2069475"/>
              <a:ext cx="825950" cy="516625"/>
            </a:xfrm>
            <a:custGeom>
              <a:avLst/>
              <a:gdLst/>
              <a:ahLst/>
              <a:cxnLst/>
              <a:rect l="l" t="t" r="r" b="b"/>
              <a:pathLst>
                <a:path w="33038" h="20665" extrusionOk="0">
                  <a:moveTo>
                    <a:pt x="33038" y="1"/>
                  </a:moveTo>
                  <a:lnTo>
                    <a:pt x="0" y="20664"/>
                  </a:lnTo>
                  <a:lnTo>
                    <a:pt x="1343" y="20664"/>
                  </a:lnTo>
                  <a:lnTo>
                    <a:pt x="33038" y="877"/>
                  </a:lnTo>
                  <a:lnTo>
                    <a:pt x="3303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8" name="Google Shape;148;p15"/>
            <p:cNvSpPr/>
            <p:nvPr/>
          </p:nvSpPr>
          <p:spPr bwMode="auto">
            <a:xfrm>
              <a:off x="4537425" y="2284000"/>
              <a:ext cx="481575" cy="302100"/>
            </a:xfrm>
            <a:custGeom>
              <a:avLst/>
              <a:gdLst/>
              <a:ahLst/>
              <a:cxnLst/>
              <a:rect l="l" t="t" r="r" b="b"/>
              <a:pathLst>
                <a:path w="19263" h="12084" extrusionOk="0">
                  <a:moveTo>
                    <a:pt x="19263" y="0"/>
                  </a:moveTo>
                  <a:lnTo>
                    <a:pt x="1" y="12083"/>
                  </a:lnTo>
                  <a:lnTo>
                    <a:pt x="1343" y="12083"/>
                  </a:lnTo>
                  <a:lnTo>
                    <a:pt x="19263" y="876"/>
                  </a:lnTo>
                  <a:lnTo>
                    <a:pt x="19263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49" name="Google Shape;149;p15"/>
            <p:cNvSpPr/>
            <p:nvPr/>
          </p:nvSpPr>
          <p:spPr bwMode="auto">
            <a:xfrm>
              <a:off x="31599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0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0" name="Google Shape;150;p15"/>
            <p:cNvSpPr/>
            <p:nvPr/>
          </p:nvSpPr>
          <p:spPr bwMode="auto">
            <a:xfrm>
              <a:off x="4881800" y="2499975"/>
              <a:ext cx="137200" cy="86125"/>
            </a:xfrm>
            <a:custGeom>
              <a:avLst/>
              <a:gdLst/>
              <a:ahLst/>
              <a:cxnLst/>
              <a:rect l="l" t="t" r="r" b="b"/>
              <a:pathLst>
                <a:path w="5488" h="3445" extrusionOk="0">
                  <a:moveTo>
                    <a:pt x="5488" y="0"/>
                  </a:moveTo>
                  <a:lnTo>
                    <a:pt x="1" y="3444"/>
                  </a:lnTo>
                  <a:lnTo>
                    <a:pt x="1343" y="3444"/>
                  </a:lnTo>
                  <a:lnTo>
                    <a:pt x="5488" y="876"/>
                  </a:lnTo>
                  <a:lnTo>
                    <a:pt x="548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1" name="Google Shape;151;p15"/>
            <p:cNvSpPr/>
            <p:nvPr/>
          </p:nvSpPr>
          <p:spPr bwMode="auto">
            <a:xfrm>
              <a:off x="2815500" y="1984850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0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2" name="Google Shape;152;p15"/>
            <p:cNvSpPr/>
            <p:nvPr/>
          </p:nvSpPr>
          <p:spPr bwMode="auto">
            <a:xfrm>
              <a:off x="2547000" y="1984850"/>
              <a:ext cx="922275" cy="576425"/>
            </a:xfrm>
            <a:custGeom>
              <a:avLst/>
              <a:gdLst/>
              <a:ahLst/>
              <a:cxnLst/>
              <a:rect l="l" t="t" r="r" b="b"/>
              <a:pathLst>
                <a:path w="36891" h="23057" extrusionOk="0">
                  <a:moveTo>
                    <a:pt x="35490" y="0"/>
                  </a:moveTo>
                  <a:lnTo>
                    <a:pt x="1" y="22181"/>
                  </a:lnTo>
                  <a:lnTo>
                    <a:pt x="1" y="23057"/>
                  </a:lnTo>
                  <a:lnTo>
                    <a:pt x="36891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3" name="Google Shape;153;p15"/>
            <p:cNvSpPr/>
            <p:nvPr/>
          </p:nvSpPr>
          <p:spPr bwMode="auto">
            <a:xfrm>
              <a:off x="4803000" y="3575450"/>
              <a:ext cx="216000" cy="134275"/>
            </a:xfrm>
            <a:custGeom>
              <a:avLst/>
              <a:gdLst/>
              <a:ahLst/>
              <a:cxnLst/>
              <a:rect l="l" t="t" r="r" b="b"/>
              <a:pathLst>
                <a:path w="8640" h="5371" extrusionOk="0">
                  <a:moveTo>
                    <a:pt x="8640" y="0"/>
                  </a:moveTo>
                  <a:lnTo>
                    <a:pt x="1" y="5370"/>
                  </a:lnTo>
                  <a:lnTo>
                    <a:pt x="1343" y="5370"/>
                  </a:lnTo>
                  <a:lnTo>
                    <a:pt x="8640" y="87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4" name="Google Shape;154;p15"/>
            <p:cNvSpPr/>
            <p:nvPr/>
          </p:nvSpPr>
          <p:spPr bwMode="auto">
            <a:xfrm>
              <a:off x="4458625" y="3359475"/>
              <a:ext cx="560375" cy="350250"/>
            </a:xfrm>
            <a:custGeom>
              <a:avLst/>
              <a:gdLst/>
              <a:ahLst/>
              <a:cxnLst/>
              <a:rect l="l" t="t" r="r" b="b"/>
              <a:pathLst>
                <a:path w="22415" h="14010" extrusionOk="0">
                  <a:moveTo>
                    <a:pt x="22415" y="0"/>
                  </a:moveTo>
                  <a:lnTo>
                    <a:pt x="1" y="14009"/>
                  </a:lnTo>
                  <a:lnTo>
                    <a:pt x="1401" y="14009"/>
                  </a:lnTo>
                  <a:lnTo>
                    <a:pt x="22415" y="87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5" name="Google Shape;155;p15"/>
            <p:cNvSpPr/>
            <p:nvPr/>
          </p:nvSpPr>
          <p:spPr bwMode="auto">
            <a:xfrm>
              <a:off x="4114250" y="3144950"/>
              <a:ext cx="904750" cy="564775"/>
            </a:xfrm>
            <a:custGeom>
              <a:avLst/>
              <a:gdLst/>
              <a:ahLst/>
              <a:cxnLst/>
              <a:rect l="l" t="t" r="r" b="b"/>
              <a:pathLst>
                <a:path w="36190" h="22591" extrusionOk="0">
                  <a:moveTo>
                    <a:pt x="36190" y="1"/>
                  </a:moveTo>
                  <a:lnTo>
                    <a:pt x="0" y="22590"/>
                  </a:lnTo>
                  <a:lnTo>
                    <a:pt x="1401" y="22590"/>
                  </a:lnTo>
                  <a:lnTo>
                    <a:pt x="36190" y="877"/>
                  </a:lnTo>
                  <a:lnTo>
                    <a:pt x="3619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6" name="Google Shape;156;p15"/>
            <p:cNvSpPr/>
            <p:nvPr/>
          </p:nvSpPr>
          <p:spPr bwMode="auto">
            <a:xfrm>
              <a:off x="3769850" y="3108475"/>
              <a:ext cx="998175" cy="601250"/>
            </a:xfrm>
            <a:custGeom>
              <a:avLst/>
              <a:gdLst/>
              <a:ahLst/>
              <a:cxnLst/>
              <a:rect l="l" t="t" r="r" b="b"/>
              <a:pathLst>
                <a:path w="39927" h="24050" extrusionOk="0">
                  <a:moveTo>
                    <a:pt x="38525" y="1"/>
                  </a:moveTo>
                  <a:lnTo>
                    <a:pt x="1" y="24049"/>
                  </a:lnTo>
                  <a:lnTo>
                    <a:pt x="1402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7" name="Google Shape;157;p15"/>
            <p:cNvSpPr/>
            <p:nvPr/>
          </p:nvSpPr>
          <p:spPr bwMode="auto">
            <a:xfrm>
              <a:off x="3425475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5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8" name="Google Shape;158;p15"/>
            <p:cNvSpPr/>
            <p:nvPr/>
          </p:nvSpPr>
          <p:spPr bwMode="auto">
            <a:xfrm>
              <a:off x="3081100" y="3108475"/>
              <a:ext cx="998150" cy="601250"/>
            </a:xfrm>
            <a:custGeom>
              <a:avLst/>
              <a:gdLst/>
              <a:ahLst/>
              <a:cxnLst/>
              <a:rect l="l" t="t" r="r" b="b"/>
              <a:pathLst>
                <a:path w="39926" h="24050" extrusionOk="0">
                  <a:moveTo>
                    <a:pt x="38524" y="1"/>
                  </a:moveTo>
                  <a:lnTo>
                    <a:pt x="0" y="24049"/>
                  </a:lnTo>
                  <a:lnTo>
                    <a:pt x="1401" y="24049"/>
                  </a:lnTo>
                  <a:lnTo>
                    <a:pt x="3992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59" name="Google Shape;159;p15"/>
            <p:cNvSpPr/>
            <p:nvPr/>
          </p:nvSpPr>
          <p:spPr bwMode="auto">
            <a:xfrm>
              <a:off x="2738175" y="3108475"/>
              <a:ext cx="996674" cy="601250"/>
            </a:xfrm>
            <a:custGeom>
              <a:avLst/>
              <a:gdLst/>
              <a:ahLst/>
              <a:cxnLst/>
              <a:rect l="l" t="t" r="r" b="b"/>
              <a:pathLst>
                <a:path w="39867" h="24050" extrusionOk="0">
                  <a:moveTo>
                    <a:pt x="38466" y="1"/>
                  </a:moveTo>
                  <a:lnTo>
                    <a:pt x="0" y="24049"/>
                  </a:lnTo>
                  <a:lnTo>
                    <a:pt x="1343" y="24049"/>
                  </a:lnTo>
                  <a:lnTo>
                    <a:pt x="39867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60" name="Google Shape;160;p15"/>
            <p:cNvSpPr/>
            <p:nvPr/>
          </p:nvSpPr>
          <p:spPr bwMode="auto">
            <a:xfrm>
              <a:off x="2547000" y="3108475"/>
              <a:ext cx="843475" cy="528275"/>
            </a:xfrm>
            <a:custGeom>
              <a:avLst/>
              <a:gdLst/>
              <a:ahLst/>
              <a:cxnLst/>
              <a:rect l="l" t="t" r="r" b="b"/>
              <a:pathLst>
                <a:path w="33739" h="21131" extrusionOk="0">
                  <a:moveTo>
                    <a:pt x="32338" y="1"/>
                  </a:moveTo>
                  <a:lnTo>
                    <a:pt x="1" y="20255"/>
                  </a:lnTo>
                  <a:lnTo>
                    <a:pt x="1" y="21131"/>
                  </a:lnTo>
                  <a:lnTo>
                    <a:pt x="3373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61" name="Google Shape;161;p15"/>
            <p:cNvSpPr/>
            <p:nvPr/>
          </p:nvSpPr>
          <p:spPr bwMode="auto">
            <a:xfrm>
              <a:off x="2547000" y="3108475"/>
              <a:ext cx="499100" cy="312300"/>
            </a:xfrm>
            <a:custGeom>
              <a:avLst/>
              <a:gdLst/>
              <a:ahLst/>
              <a:cxnLst/>
              <a:rect l="l" t="t" r="r" b="b"/>
              <a:pathLst>
                <a:path w="19964" h="12492" extrusionOk="0">
                  <a:moveTo>
                    <a:pt x="18621" y="1"/>
                  </a:moveTo>
                  <a:lnTo>
                    <a:pt x="1" y="11616"/>
                  </a:lnTo>
                  <a:lnTo>
                    <a:pt x="1" y="12492"/>
                  </a:lnTo>
                  <a:lnTo>
                    <a:pt x="19963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62" name="Google Shape;162;p15"/>
            <p:cNvSpPr/>
            <p:nvPr/>
          </p:nvSpPr>
          <p:spPr bwMode="auto">
            <a:xfrm>
              <a:off x="2547000" y="3108475"/>
              <a:ext cx="154700" cy="97800"/>
            </a:xfrm>
            <a:custGeom>
              <a:avLst/>
              <a:gdLst/>
              <a:ahLst/>
              <a:cxnLst/>
              <a:rect l="l" t="t" r="r" b="b"/>
              <a:pathLst>
                <a:path w="6188" h="3912" extrusionOk="0">
                  <a:moveTo>
                    <a:pt x="4845" y="1"/>
                  </a:moveTo>
                  <a:lnTo>
                    <a:pt x="1" y="3036"/>
                  </a:lnTo>
                  <a:lnTo>
                    <a:pt x="1" y="3912"/>
                  </a:lnTo>
                  <a:lnTo>
                    <a:pt x="618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63" name="Google Shape;163;p1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99775" y="2272023"/>
            <a:ext cx="1038876" cy="38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PhAnim="0" userDrawn="1" matchingName="Title and body">
  <p:cSld name="TITLE_AND_BODY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 bwMode="auto"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66" name="Google Shape;166;p16"/>
          <p:cNvSpPr txBox="1"/>
          <p:nvPr>
            <p:ph type="body" idx="1"/>
          </p:nvPr>
        </p:nvSpPr>
        <p:spPr bwMode="auto"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cxnSp>
        <p:nvCxnSpPr>
          <p:cNvPr id="167" name="Google Shape;167;p16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p16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169" name="Google Shape;169;p16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0" name="Google Shape;170;p16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1" name="Google Shape;171;p16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2" name="Google Shape;172;p16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3" name="Google Shape;173;p16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4" name="Google Shape;174;p16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5" name="Google Shape;175;p16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6" name="Google Shape;176;p16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7" name="Google Shape;177;p16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8" name="Google Shape;178;p16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79" name="Google Shape;179;p16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0" name="Google Shape;180;p16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1" name="Google Shape;181;p16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2" name="Google Shape;182;p16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3" name="Google Shape;183;p16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4" name="Google Shape;184;p16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5" name="Google Shape;185;p16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6" name="Google Shape;186;p16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7" name="Google Shape;187;p16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8" name="Google Shape;188;p16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89" name="Google Shape;189;p16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0" name="Google Shape;190;p16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1" name="Google Shape;191;p16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2" name="Google Shape;192;p16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3" name="Google Shape;193;p16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4" name="Google Shape;194;p16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5" name="Google Shape;195;p16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196" name="Google Shape;196;p16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97" name="Google Shape;197;p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over slide alt">
  <p:cSld name="TITLE_3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 bwMode="auto">
          <a:xfrm>
            <a:off x="3586100" y="769000"/>
            <a:ext cx="5169899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cxnSp>
        <p:nvCxnSpPr>
          <p:cNvPr id="200" name="Google Shape;200;p17"/>
          <p:cNvCxnSpPr/>
          <p:nvPr/>
        </p:nvCxnSpPr>
        <p:spPr bwMode="auto">
          <a:xfrm>
            <a:off x="3662290" y="3260858"/>
            <a:ext cx="12339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7"/>
          <p:cNvSpPr txBox="1"/>
          <p:nvPr>
            <p:ph type="ctrTitle" idx="2"/>
          </p:nvPr>
        </p:nvSpPr>
        <p:spPr bwMode="auto">
          <a:xfrm>
            <a:off x="3586100" y="2313993"/>
            <a:ext cx="5169899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202" name="Google Shape;202;p17"/>
          <p:cNvSpPr txBox="1"/>
          <p:nvPr>
            <p:ph type="ctrTitle" idx="3"/>
          </p:nvPr>
        </p:nvSpPr>
        <p:spPr bwMode="auto">
          <a:xfrm>
            <a:off x="3586100" y="3512781"/>
            <a:ext cx="5169899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pic>
        <p:nvPicPr>
          <p:cNvPr id="203" name="Google Shape;203;p1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99775" y="2272023"/>
            <a:ext cx="1038876" cy="3813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 bwMode="auto">
          <a:xfrm>
            <a:off x="621462" y="1892801"/>
            <a:ext cx="1012238" cy="1023226"/>
            <a:chOff x="1224475" y="238125"/>
            <a:chExt cx="5127850" cy="5175650"/>
          </a:xfrm>
        </p:grpSpPr>
        <p:sp>
          <p:nvSpPr>
            <p:cNvPr id="205" name="Google Shape;205;p17"/>
            <p:cNvSpPr/>
            <p:nvPr/>
          </p:nvSpPr>
          <p:spPr bwMode="auto">
            <a:xfrm>
              <a:off x="4550350" y="4881975"/>
              <a:ext cx="328450" cy="531800"/>
            </a:xfrm>
            <a:custGeom>
              <a:avLst/>
              <a:gdLst/>
              <a:ahLst/>
              <a:cxnLst/>
              <a:rect l="l" t="t" r="r" b="b"/>
              <a:pathLst>
                <a:path w="13138" h="21272" extrusionOk="0">
                  <a:moveTo>
                    <a:pt x="6569" y="2363"/>
                  </a:moveTo>
                  <a:cubicBezTo>
                    <a:pt x="7145" y="2363"/>
                    <a:pt x="7664" y="2363"/>
                    <a:pt x="8182" y="2478"/>
                  </a:cubicBezTo>
                  <a:cubicBezTo>
                    <a:pt x="9507" y="2651"/>
                    <a:pt x="10487" y="3688"/>
                    <a:pt x="10602" y="5013"/>
                  </a:cubicBezTo>
                  <a:cubicBezTo>
                    <a:pt x="10775" y="7087"/>
                    <a:pt x="10775" y="9219"/>
                    <a:pt x="10602" y="11293"/>
                  </a:cubicBezTo>
                  <a:cubicBezTo>
                    <a:pt x="10490" y="12812"/>
                    <a:pt x="9225" y="13946"/>
                    <a:pt x="7771" y="13946"/>
                  </a:cubicBezTo>
                  <a:cubicBezTo>
                    <a:pt x="7735" y="13946"/>
                    <a:pt x="7700" y="13945"/>
                    <a:pt x="7664" y="13944"/>
                  </a:cubicBezTo>
                  <a:cubicBezTo>
                    <a:pt x="7318" y="14001"/>
                    <a:pt x="6972" y="14001"/>
                    <a:pt x="6627" y="14001"/>
                  </a:cubicBezTo>
                  <a:cubicBezTo>
                    <a:pt x="6281" y="14001"/>
                    <a:pt x="5878" y="13944"/>
                    <a:pt x="5474" y="13944"/>
                  </a:cubicBezTo>
                  <a:cubicBezTo>
                    <a:pt x="3919" y="13944"/>
                    <a:pt x="2651" y="12734"/>
                    <a:pt x="2593" y="11236"/>
                  </a:cubicBezTo>
                  <a:lnTo>
                    <a:pt x="2593" y="5244"/>
                  </a:lnTo>
                  <a:cubicBezTo>
                    <a:pt x="2593" y="3803"/>
                    <a:pt x="3631" y="2593"/>
                    <a:pt x="5071" y="2420"/>
                  </a:cubicBezTo>
                  <a:cubicBezTo>
                    <a:pt x="5589" y="2363"/>
                    <a:pt x="6050" y="2363"/>
                    <a:pt x="6569" y="2363"/>
                  </a:cubicBezTo>
                  <a:close/>
                  <a:moveTo>
                    <a:pt x="6799" y="1"/>
                  </a:moveTo>
                  <a:cubicBezTo>
                    <a:pt x="6166" y="1"/>
                    <a:pt x="5474" y="58"/>
                    <a:pt x="4840" y="116"/>
                  </a:cubicBezTo>
                  <a:cubicBezTo>
                    <a:pt x="3803" y="231"/>
                    <a:pt x="2824" y="577"/>
                    <a:pt x="1902" y="1095"/>
                  </a:cubicBezTo>
                  <a:cubicBezTo>
                    <a:pt x="807" y="1844"/>
                    <a:pt x="116" y="3054"/>
                    <a:pt x="1" y="4379"/>
                  </a:cubicBezTo>
                  <a:lnTo>
                    <a:pt x="1" y="19302"/>
                  </a:lnTo>
                  <a:cubicBezTo>
                    <a:pt x="1" y="19302"/>
                    <a:pt x="1" y="19360"/>
                    <a:pt x="1" y="19360"/>
                  </a:cubicBezTo>
                  <a:cubicBezTo>
                    <a:pt x="109" y="20443"/>
                    <a:pt x="981" y="21271"/>
                    <a:pt x="2042" y="21271"/>
                  </a:cubicBezTo>
                  <a:cubicBezTo>
                    <a:pt x="2110" y="21271"/>
                    <a:pt x="2178" y="21268"/>
                    <a:pt x="2248" y="21261"/>
                  </a:cubicBezTo>
                  <a:lnTo>
                    <a:pt x="2593" y="21261"/>
                  </a:lnTo>
                  <a:lnTo>
                    <a:pt x="2593" y="14577"/>
                  </a:lnTo>
                  <a:cubicBezTo>
                    <a:pt x="3227" y="15499"/>
                    <a:pt x="4322" y="16133"/>
                    <a:pt x="5474" y="16248"/>
                  </a:cubicBezTo>
                  <a:cubicBezTo>
                    <a:pt x="5935" y="16306"/>
                    <a:pt x="6454" y="16306"/>
                    <a:pt x="6972" y="16306"/>
                  </a:cubicBezTo>
                  <a:cubicBezTo>
                    <a:pt x="7548" y="16306"/>
                    <a:pt x="8125" y="16248"/>
                    <a:pt x="8701" y="16191"/>
                  </a:cubicBezTo>
                  <a:cubicBezTo>
                    <a:pt x="10487" y="15903"/>
                    <a:pt x="12042" y="14693"/>
                    <a:pt x="12676" y="12964"/>
                  </a:cubicBezTo>
                  <a:cubicBezTo>
                    <a:pt x="12964" y="12215"/>
                    <a:pt x="13080" y="11409"/>
                    <a:pt x="13137" y="10602"/>
                  </a:cubicBezTo>
                  <a:lnTo>
                    <a:pt x="13137" y="6165"/>
                  </a:lnTo>
                  <a:cubicBezTo>
                    <a:pt x="13137" y="5589"/>
                    <a:pt x="13080" y="4956"/>
                    <a:pt x="12964" y="4437"/>
                  </a:cubicBezTo>
                  <a:cubicBezTo>
                    <a:pt x="12676" y="2305"/>
                    <a:pt x="11121" y="634"/>
                    <a:pt x="9046" y="231"/>
                  </a:cubicBezTo>
                  <a:cubicBezTo>
                    <a:pt x="8297" y="58"/>
                    <a:pt x="7548" y="1"/>
                    <a:pt x="679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06" name="Google Shape;206;p17"/>
            <p:cNvSpPr/>
            <p:nvPr/>
          </p:nvSpPr>
          <p:spPr bwMode="auto">
            <a:xfrm>
              <a:off x="5999400" y="4881975"/>
              <a:ext cx="352925" cy="530100"/>
            </a:xfrm>
            <a:custGeom>
              <a:avLst/>
              <a:gdLst/>
              <a:ahLst/>
              <a:cxnLst/>
              <a:rect l="l" t="t" r="r" b="b"/>
              <a:pathLst>
                <a:path w="14117" h="21204" extrusionOk="0">
                  <a:moveTo>
                    <a:pt x="12849" y="1"/>
                  </a:moveTo>
                  <a:cubicBezTo>
                    <a:pt x="12215" y="58"/>
                    <a:pt x="11639" y="519"/>
                    <a:pt x="11409" y="1153"/>
                  </a:cubicBezTo>
                  <a:lnTo>
                    <a:pt x="7030" y="12100"/>
                  </a:lnTo>
                  <a:cubicBezTo>
                    <a:pt x="6396" y="10487"/>
                    <a:pt x="2997" y="1787"/>
                    <a:pt x="2651" y="1095"/>
                  </a:cubicBezTo>
                  <a:cubicBezTo>
                    <a:pt x="2543" y="502"/>
                    <a:pt x="2031" y="110"/>
                    <a:pt x="1493" y="110"/>
                  </a:cubicBezTo>
                  <a:cubicBezTo>
                    <a:pt x="1457" y="110"/>
                    <a:pt x="1420" y="112"/>
                    <a:pt x="1383" y="116"/>
                  </a:cubicBezTo>
                  <a:cubicBezTo>
                    <a:pt x="807" y="116"/>
                    <a:pt x="404" y="116"/>
                    <a:pt x="173" y="404"/>
                  </a:cubicBezTo>
                  <a:cubicBezTo>
                    <a:pt x="1" y="692"/>
                    <a:pt x="116" y="1095"/>
                    <a:pt x="346" y="1671"/>
                  </a:cubicBezTo>
                  <a:lnTo>
                    <a:pt x="1614" y="4840"/>
                  </a:lnTo>
                  <a:cubicBezTo>
                    <a:pt x="2939" y="8009"/>
                    <a:pt x="4207" y="11236"/>
                    <a:pt x="5532" y="14520"/>
                  </a:cubicBezTo>
                  <a:cubicBezTo>
                    <a:pt x="5589" y="14923"/>
                    <a:pt x="5532" y="15442"/>
                    <a:pt x="5301" y="15845"/>
                  </a:cubicBezTo>
                  <a:lnTo>
                    <a:pt x="3054" y="21146"/>
                  </a:lnTo>
                  <a:lnTo>
                    <a:pt x="3458" y="21203"/>
                  </a:lnTo>
                  <a:lnTo>
                    <a:pt x="3746" y="21203"/>
                  </a:lnTo>
                  <a:cubicBezTo>
                    <a:pt x="5013" y="21203"/>
                    <a:pt x="6165" y="20454"/>
                    <a:pt x="6626" y="19302"/>
                  </a:cubicBezTo>
                  <a:lnTo>
                    <a:pt x="14001" y="1038"/>
                  </a:lnTo>
                  <a:lnTo>
                    <a:pt x="14001" y="922"/>
                  </a:lnTo>
                  <a:cubicBezTo>
                    <a:pt x="14117" y="577"/>
                    <a:pt x="13886" y="231"/>
                    <a:pt x="13540" y="173"/>
                  </a:cubicBezTo>
                  <a:cubicBezTo>
                    <a:pt x="13310" y="58"/>
                    <a:pt x="13079" y="1"/>
                    <a:pt x="1284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07" name="Google Shape;207;p17"/>
            <p:cNvSpPr/>
            <p:nvPr/>
          </p:nvSpPr>
          <p:spPr bwMode="auto">
            <a:xfrm>
              <a:off x="4920550" y="4883425"/>
              <a:ext cx="328425" cy="406475"/>
            </a:xfrm>
            <a:custGeom>
              <a:avLst/>
              <a:gdLst/>
              <a:ahLst/>
              <a:cxnLst/>
              <a:rect l="l" t="t" r="r" b="b"/>
              <a:pathLst>
                <a:path w="13137" h="16259" extrusionOk="0">
                  <a:moveTo>
                    <a:pt x="6687" y="8734"/>
                  </a:moveTo>
                  <a:cubicBezTo>
                    <a:pt x="6931" y="8734"/>
                    <a:pt x="7179" y="8741"/>
                    <a:pt x="7433" y="8758"/>
                  </a:cubicBezTo>
                  <a:cubicBezTo>
                    <a:pt x="8470" y="8758"/>
                    <a:pt x="9449" y="8758"/>
                    <a:pt x="10256" y="8815"/>
                  </a:cubicBezTo>
                  <a:cubicBezTo>
                    <a:pt x="10371" y="8815"/>
                    <a:pt x="10486" y="8815"/>
                    <a:pt x="10659" y="8873"/>
                  </a:cubicBezTo>
                  <a:cubicBezTo>
                    <a:pt x="10659" y="8988"/>
                    <a:pt x="10659" y="9104"/>
                    <a:pt x="10659" y="9219"/>
                  </a:cubicBezTo>
                  <a:lnTo>
                    <a:pt x="10659" y="9622"/>
                  </a:lnTo>
                  <a:cubicBezTo>
                    <a:pt x="10774" y="10486"/>
                    <a:pt x="10601" y="11293"/>
                    <a:pt x="10198" y="12042"/>
                  </a:cubicBezTo>
                  <a:cubicBezTo>
                    <a:pt x="9507" y="13137"/>
                    <a:pt x="8297" y="13828"/>
                    <a:pt x="6972" y="13886"/>
                  </a:cubicBezTo>
                  <a:lnTo>
                    <a:pt x="4609" y="13886"/>
                  </a:lnTo>
                  <a:cubicBezTo>
                    <a:pt x="3515" y="13886"/>
                    <a:pt x="2650" y="12964"/>
                    <a:pt x="2708" y="11927"/>
                  </a:cubicBezTo>
                  <a:lnTo>
                    <a:pt x="2708" y="11005"/>
                  </a:lnTo>
                  <a:cubicBezTo>
                    <a:pt x="2766" y="9507"/>
                    <a:pt x="3342" y="8931"/>
                    <a:pt x="4955" y="8815"/>
                  </a:cubicBezTo>
                  <a:cubicBezTo>
                    <a:pt x="5525" y="8775"/>
                    <a:pt x="6096" y="8734"/>
                    <a:pt x="6687" y="8734"/>
                  </a:cubicBezTo>
                  <a:close/>
                  <a:moveTo>
                    <a:pt x="7087" y="0"/>
                  </a:moveTo>
                  <a:cubicBezTo>
                    <a:pt x="6050" y="0"/>
                    <a:pt x="5013" y="115"/>
                    <a:pt x="4033" y="461"/>
                  </a:cubicBezTo>
                  <a:cubicBezTo>
                    <a:pt x="2766" y="864"/>
                    <a:pt x="1671" y="1671"/>
                    <a:pt x="864" y="2708"/>
                  </a:cubicBezTo>
                  <a:cubicBezTo>
                    <a:pt x="519" y="3111"/>
                    <a:pt x="576" y="3457"/>
                    <a:pt x="749" y="3630"/>
                  </a:cubicBezTo>
                  <a:cubicBezTo>
                    <a:pt x="1037" y="3918"/>
                    <a:pt x="1383" y="4149"/>
                    <a:pt x="1729" y="4379"/>
                  </a:cubicBezTo>
                  <a:cubicBezTo>
                    <a:pt x="1844" y="4437"/>
                    <a:pt x="1959" y="4494"/>
                    <a:pt x="2074" y="4494"/>
                  </a:cubicBezTo>
                  <a:cubicBezTo>
                    <a:pt x="2420" y="4437"/>
                    <a:pt x="2766" y="4206"/>
                    <a:pt x="2938" y="3918"/>
                  </a:cubicBezTo>
                  <a:cubicBezTo>
                    <a:pt x="3983" y="2818"/>
                    <a:pt x="5396" y="2243"/>
                    <a:pt x="6825" y="2243"/>
                  </a:cubicBezTo>
                  <a:cubicBezTo>
                    <a:pt x="6893" y="2243"/>
                    <a:pt x="6961" y="2245"/>
                    <a:pt x="7029" y="2247"/>
                  </a:cubicBezTo>
                  <a:cubicBezTo>
                    <a:pt x="7663" y="2247"/>
                    <a:pt x="8239" y="2305"/>
                    <a:pt x="8815" y="2420"/>
                  </a:cubicBezTo>
                  <a:cubicBezTo>
                    <a:pt x="9564" y="2535"/>
                    <a:pt x="10141" y="3054"/>
                    <a:pt x="10313" y="3803"/>
                  </a:cubicBezTo>
                  <a:cubicBezTo>
                    <a:pt x="10429" y="4609"/>
                    <a:pt x="10544" y="5416"/>
                    <a:pt x="10601" y="6223"/>
                  </a:cubicBezTo>
                  <a:cubicBezTo>
                    <a:pt x="10601" y="6338"/>
                    <a:pt x="10601" y="6511"/>
                    <a:pt x="10601" y="6626"/>
                  </a:cubicBezTo>
                  <a:lnTo>
                    <a:pt x="10198" y="6626"/>
                  </a:lnTo>
                  <a:cubicBezTo>
                    <a:pt x="9391" y="6568"/>
                    <a:pt x="8412" y="6568"/>
                    <a:pt x="7490" y="6568"/>
                  </a:cubicBezTo>
                  <a:cubicBezTo>
                    <a:pt x="7258" y="6558"/>
                    <a:pt x="7025" y="6553"/>
                    <a:pt x="6792" y="6553"/>
                  </a:cubicBezTo>
                  <a:cubicBezTo>
                    <a:pt x="5757" y="6553"/>
                    <a:pt x="4722" y="6647"/>
                    <a:pt x="3687" y="6741"/>
                  </a:cubicBezTo>
                  <a:cubicBezTo>
                    <a:pt x="2074" y="6856"/>
                    <a:pt x="749" y="8009"/>
                    <a:pt x="346" y="9564"/>
                  </a:cubicBezTo>
                  <a:cubicBezTo>
                    <a:pt x="0" y="10717"/>
                    <a:pt x="0" y="11984"/>
                    <a:pt x="346" y="13137"/>
                  </a:cubicBezTo>
                  <a:cubicBezTo>
                    <a:pt x="749" y="14692"/>
                    <a:pt x="2132" y="15902"/>
                    <a:pt x="3745" y="16075"/>
                  </a:cubicBezTo>
                  <a:cubicBezTo>
                    <a:pt x="4437" y="16190"/>
                    <a:pt x="5128" y="16248"/>
                    <a:pt x="5877" y="16248"/>
                  </a:cubicBezTo>
                  <a:lnTo>
                    <a:pt x="6568" y="16248"/>
                  </a:lnTo>
                  <a:cubicBezTo>
                    <a:pt x="8124" y="16190"/>
                    <a:pt x="9622" y="15441"/>
                    <a:pt x="10544" y="14174"/>
                  </a:cubicBezTo>
                  <a:lnTo>
                    <a:pt x="10601" y="14174"/>
                  </a:lnTo>
                  <a:lnTo>
                    <a:pt x="10601" y="14231"/>
                  </a:lnTo>
                  <a:cubicBezTo>
                    <a:pt x="10601" y="14289"/>
                    <a:pt x="10601" y="14347"/>
                    <a:pt x="10601" y="14404"/>
                  </a:cubicBezTo>
                  <a:cubicBezTo>
                    <a:pt x="10710" y="15433"/>
                    <a:pt x="11530" y="16258"/>
                    <a:pt x="12585" y="16258"/>
                  </a:cubicBezTo>
                  <a:cubicBezTo>
                    <a:pt x="12653" y="16258"/>
                    <a:pt x="12721" y="16255"/>
                    <a:pt x="12791" y="16248"/>
                  </a:cubicBezTo>
                  <a:lnTo>
                    <a:pt x="13021" y="16248"/>
                  </a:lnTo>
                  <a:lnTo>
                    <a:pt x="13021" y="16017"/>
                  </a:lnTo>
                  <a:cubicBezTo>
                    <a:pt x="13021" y="15902"/>
                    <a:pt x="13137" y="8412"/>
                    <a:pt x="13021" y="5531"/>
                  </a:cubicBezTo>
                  <a:cubicBezTo>
                    <a:pt x="12964" y="4782"/>
                    <a:pt x="12848" y="4033"/>
                    <a:pt x="12676" y="3284"/>
                  </a:cubicBezTo>
                  <a:cubicBezTo>
                    <a:pt x="12330" y="1729"/>
                    <a:pt x="11062" y="519"/>
                    <a:pt x="9449" y="231"/>
                  </a:cubicBezTo>
                  <a:cubicBezTo>
                    <a:pt x="8700" y="58"/>
                    <a:pt x="7893" y="0"/>
                    <a:pt x="7087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08" name="Google Shape;208;p17"/>
            <p:cNvSpPr/>
            <p:nvPr/>
          </p:nvSpPr>
          <p:spPr bwMode="auto">
            <a:xfrm>
              <a:off x="5329625" y="4883425"/>
              <a:ext cx="244875" cy="406475"/>
            </a:xfrm>
            <a:custGeom>
              <a:avLst/>
              <a:gdLst/>
              <a:ahLst/>
              <a:cxnLst/>
              <a:rect l="l" t="t" r="r" b="b"/>
              <a:pathLst>
                <a:path w="9795" h="16259" extrusionOk="0">
                  <a:moveTo>
                    <a:pt x="0" y="0"/>
                  </a:moveTo>
                  <a:lnTo>
                    <a:pt x="0" y="14289"/>
                  </a:lnTo>
                  <a:cubicBezTo>
                    <a:pt x="0" y="14347"/>
                    <a:pt x="0" y="14347"/>
                    <a:pt x="0" y="14404"/>
                  </a:cubicBezTo>
                  <a:cubicBezTo>
                    <a:pt x="54" y="15433"/>
                    <a:pt x="923" y="16258"/>
                    <a:pt x="1983" y="16258"/>
                  </a:cubicBezTo>
                  <a:cubicBezTo>
                    <a:pt x="2051" y="16258"/>
                    <a:pt x="2120" y="16255"/>
                    <a:pt x="2189" y="16248"/>
                  </a:cubicBezTo>
                  <a:lnTo>
                    <a:pt x="2535" y="16190"/>
                  </a:lnTo>
                  <a:lnTo>
                    <a:pt x="2535" y="5243"/>
                  </a:lnTo>
                  <a:cubicBezTo>
                    <a:pt x="2478" y="4437"/>
                    <a:pt x="2823" y="3688"/>
                    <a:pt x="3515" y="3227"/>
                  </a:cubicBezTo>
                  <a:cubicBezTo>
                    <a:pt x="3976" y="2996"/>
                    <a:pt x="4436" y="2708"/>
                    <a:pt x="4897" y="2535"/>
                  </a:cubicBezTo>
                  <a:cubicBezTo>
                    <a:pt x="5474" y="2305"/>
                    <a:pt x="6107" y="2190"/>
                    <a:pt x="6684" y="2190"/>
                  </a:cubicBezTo>
                  <a:cubicBezTo>
                    <a:pt x="7202" y="2190"/>
                    <a:pt x="7778" y="2305"/>
                    <a:pt x="8297" y="2362"/>
                  </a:cubicBezTo>
                  <a:cubicBezTo>
                    <a:pt x="8412" y="2420"/>
                    <a:pt x="8585" y="2478"/>
                    <a:pt x="8758" y="2478"/>
                  </a:cubicBezTo>
                  <a:cubicBezTo>
                    <a:pt x="9046" y="2478"/>
                    <a:pt x="9276" y="2305"/>
                    <a:pt x="9391" y="2074"/>
                  </a:cubicBezTo>
                  <a:lnTo>
                    <a:pt x="9391" y="2017"/>
                  </a:lnTo>
                  <a:cubicBezTo>
                    <a:pt x="9507" y="1786"/>
                    <a:pt x="9622" y="1613"/>
                    <a:pt x="9737" y="1325"/>
                  </a:cubicBezTo>
                  <a:cubicBezTo>
                    <a:pt x="9737" y="1325"/>
                    <a:pt x="9737" y="1268"/>
                    <a:pt x="9737" y="1268"/>
                  </a:cubicBezTo>
                  <a:cubicBezTo>
                    <a:pt x="9795" y="864"/>
                    <a:pt x="9564" y="461"/>
                    <a:pt x="9161" y="403"/>
                  </a:cubicBezTo>
                  <a:cubicBezTo>
                    <a:pt x="8700" y="231"/>
                    <a:pt x="8182" y="115"/>
                    <a:pt x="7663" y="58"/>
                  </a:cubicBezTo>
                  <a:cubicBezTo>
                    <a:pt x="7375" y="0"/>
                    <a:pt x="7029" y="0"/>
                    <a:pt x="6684" y="0"/>
                  </a:cubicBezTo>
                  <a:cubicBezTo>
                    <a:pt x="5704" y="0"/>
                    <a:pt x="4782" y="231"/>
                    <a:pt x="3976" y="749"/>
                  </a:cubicBezTo>
                  <a:cubicBezTo>
                    <a:pt x="3399" y="1037"/>
                    <a:pt x="2938" y="1441"/>
                    <a:pt x="2535" y="1844"/>
                  </a:cubicBezTo>
                  <a:cubicBezTo>
                    <a:pt x="2535" y="403"/>
                    <a:pt x="1037" y="0"/>
                    <a:pt x="288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09" name="Google Shape;209;p17"/>
            <p:cNvSpPr/>
            <p:nvPr/>
          </p:nvSpPr>
          <p:spPr bwMode="auto">
            <a:xfrm>
              <a:off x="5620575" y="4881975"/>
              <a:ext cx="61950" cy="401900"/>
            </a:xfrm>
            <a:custGeom>
              <a:avLst/>
              <a:gdLst/>
              <a:ahLst/>
              <a:cxnLst/>
              <a:rect l="l" t="t" r="r" b="b"/>
              <a:pathLst>
                <a:path w="2478" h="16076" extrusionOk="0">
                  <a:moveTo>
                    <a:pt x="1" y="1"/>
                  </a:moveTo>
                  <a:lnTo>
                    <a:pt x="1" y="14347"/>
                  </a:lnTo>
                  <a:cubicBezTo>
                    <a:pt x="1" y="15730"/>
                    <a:pt x="1441" y="16075"/>
                    <a:pt x="2190" y="16075"/>
                  </a:cubicBezTo>
                  <a:lnTo>
                    <a:pt x="2478" y="16075"/>
                  </a:lnTo>
                  <a:lnTo>
                    <a:pt x="2478" y="2075"/>
                  </a:lnTo>
                  <a:cubicBezTo>
                    <a:pt x="2420" y="922"/>
                    <a:pt x="1499" y="1"/>
                    <a:pt x="289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0" name="Google Shape;210;p17"/>
            <p:cNvSpPr/>
            <p:nvPr/>
          </p:nvSpPr>
          <p:spPr bwMode="auto">
            <a:xfrm>
              <a:off x="5747325" y="4778275"/>
              <a:ext cx="224725" cy="505600"/>
            </a:xfrm>
            <a:custGeom>
              <a:avLst/>
              <a:gdLst/>
              <a:ahLst/>
              <a:cxnLst/>
              <a:rect l="l" t="t" r="r" b="b"/>
              <a:pathLst>
                <a:path w="8989" h="20224" extrusionOk="0">
                  <a:moveTo>
                    <a:pt x="2421" y="0"/>
                  </a:moveTo>
                  <a:lnTo>
                    <a:pt x="2421" y="4437"/>
                  </a:lnTo>
                  <a:lnTo>
                    <a:pt x="577" y="4437"/>
                  </a:lnTo>
                  <a:cubicBezTo>
                    <a:pt x="231" y="4437"/>
                    <a:pt x="1" y="4552"/>
                    <a:pt x="1" y="4898"/>
                  </a:cubicBezTo>
                  <a:lnTo>
                    <a:pt x="1" y="6107"/>
                  </a:lnTo>
                  <a:cubicBezTo>
                    <a:pt x="1" y="6396"/>
                    <a:pt x="231" y="6799"/>
                    <a:pt x="577" y="6799"/>
                  </a:cubicBezTo>
                  <a:lnTo>
                    <a:pt x="2421" y="6799"/>
                  </a:lnTo>
                  <a:lnTo>
                    <a:pt x="2421" y="18495"/>
                  </a:lnTo>
                  <a:cubicBezTo>
                    <a:pt x="2421" y="19878"/>
                    <a:pt x="3803" y="20223"/>
                    <a:pt x="4495" y="20223"/>
                  </a:cubicBezTo>
                  <a:lnTo>
                    <a:pt x="4840" y="20223"/>
                  </a:lnTo>
                  <a:lnTo>
                    <a:pt x="4840" y="6799"/>
                  </a:lnTo>
                  <a:lnTo>
                    <a:pt x="8355" y="6799"/>
                  </a:lnTo>
                  <a:cubicBezTo>
                    <a:pt x="8701" y="6741"/>
                    <a:pt x="8989" y="6396"/>
                    <a:pt x="8989" y="6050"/>
                  </a:cubicBezTo>
                  <a:lnTo>
                    <a:pt x="8989" y="4898"/>
                  </a:lnTo>
                  <a:cubicBezTo>
                    <a:pt x="8989" y="4667"/>
                    <a:pt x="8874" y="4437"/>
                    <a:pt x="8355" y="4437"/>
                  </a:cubicBezTo>
                  <a:lnTo>
                    <a:pt x="4840" y="4437"/>
                  </a:lnTo>
                  <a:lnTo>
                    <a:pt x="4840" y="1786"/>
                  </a:lnTo>
                  <a:cubicBezTo>
                    <a:pt x="4840" y="288"/>
                    <a:pt x="3458" y="0"/>
                    <a:pt x="2766" y="0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1" name="Google Shape;211;p17"/>
            <p:cNvSpPr/>
            <p:nvPr/>
          </p:nvSpPr>
          <p:spPr bwMode="auto">
            <a:xfrm>
              <a:off x="5594650" y="4720150"/>
              <a:ext cx="99400" cy="85500"/>
            </a:xfrm>
            <a:custGeom>
              <a:avLst/>
              <a:gdLst/>
              <a:ahLst/>
              <a:cxnLst/>
              <a:rect l="l" t="t" r="r" b="b"/>
              <a:pathLst>
                <a:path w="3976" h="3420" extrusionOk="0">
                  <a:moveTo>
                    <a:pt x="2278" y="1"/>
                  </a:moveTo>
                  <a:cubicBezTo>
                    <a:pt x="1867" y="1"/>
                    <a:pt x="1446" y="150"/>
                    <a:pt x="1095" y="481"/>
                  </a:cubicBezTo>
                  <a:cubicBezTo>
                    <a:pt x="0" y="1576"/>
                    <a:pt x="749" y="3362"/>
                    <a:pt x="2247" y="3420"/>
                  </a:cubicBezTo>
                  <a:cubicBezTo>
                    <a:pt x="3227" y="3420"/>
                    <a:pt x="3976" y="2613"/>
                    <a:pt x="3976" y="1691"/>
                  </a:cubicBezTo>
                  <a:cubicBezTo>
                    <a:pt x="3976" y="673"/>
                    <a:pt x="3150" y="1"/>
                    <a:pt x="2278" y="1"/>
                  </a:cubicBez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2" name="Google Shape;212;p17"/>
            <p:cNvSpPr/>
            <p:nvPr/>
          </p:nvSpPr>
          <p:spPr bwMode="auto">
            <a:xfrm>
              <a:off x="1224475" y="238125"/>
              <a:ext cx="3246675" cy="2046825"/>
            </a:xfrm>
            <a:custGeom>
              <a:avLst/>
              <a:gdLst/>
              <a:ahLst/>
              <a:cxnLst/>
              <a:rect l="l" t="t" r="r" b="b"/>
              <a:pathLst>
                <a:path w="129867" h="81873" extrusionOk="0">
                  <a:moveTo>
                    <a:pt x="129175" y="0"/>
                  </a:moveTo>
                  <a:lnTo>
                    <a:pt x="0" y="80720"/>
                  </a:lnTo>
                  <a:lnTo>
                    <a:pt x="749" y="81873"/>
                  </a:lnTo>
                  <a:lnTo>
                    <a:pt x="129867" y="1152"/>
                  </a:lnTo>
                  <a:lnTo>
                    <a:pt x="129175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3" name="Google Shape;213;p17"/>
            <p:cNvSpPr/>
            <p:nvPr/>
          </p:nvSpPr>
          <p:spPr bwMode="auto">
            <a:xfrm>
              <a:off x="1411724" y="539150"/>
              <a:ext cx="3248125" cy="2045400"/>
            </a:xfrm>
            <a:custGeom>
              <a:avLst/>
              <a:gdLst/>
              <a:ahLst/>
              <a:cxnLst/>
              <a:rect l="l" t="t" r="r" b="b"/>
              <a:pathLst>
                <a:path w="129925" h="81816" extrusionOk="0">
                  <a:moveTo>
                    <a:pt x="129176" y="1"/>
                  </a:moveTo>
                  <a:lnTo>
                    <a:pt x="0" y="80663"/>
                  </a:lnTo>
                  <a:lnTo>
                    <a:pt x="749" y="81816"/>
                  </a:lnTo>
                  <a:lnTo>
                    <a:pt x="129925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4" name="Google Shape;214;p17"/>
            <p:cNvSpPr/>
            <p:nvPr/>
          </p:nvSpPr>
          <p:spPr bwMode="auto">
            <a:xfrm>
              <a:off x="1600400" y="8387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19" y="1"/>
                  </a:moveTo>
                  <a:lnTo>
                    <a:pt x="1" y="80721"/>
                  </a:lnTo>
                  <a:lnTo>
                    <a:pt x="692" y="81874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5" name="Google Shape;215;p17"/>
            <p:cNvSpPr/>
            <p:nvPr/>
          </p:nvSpPr>
          <p:spPr bwMode="auto">
            <a:xfrm>
              <a:off x="1787650" y="1139800"/>
              <a:ext cx="3246700" cy="2045400"/>
            </a:xfrm>
            <a:custGeom>
              <a:avLst/>
              <a:gdLst/>
              <a:ahLst/>
              <a:cxnLst/>
              <a:rect l="l" t="t" r="r" b="b"/>
              <a:pathLst>
                <a:path w="129868" h="81816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6" name="Google Shape;216;p17"/>
            <p:cNvSpPr/>
            <p:nvPr/>
          </p:nvSpPr>
          <p:spPr bwMode="auto">
            <a:xfrm>
              <a:off x="1974925" y="1439400"/>
              <a:ext cx="3248125" cy="2046850"/>
            </a:xfrm>
            <a:custGeom>
              <a:avLst/>
              <a:gdLst/>
              <a:ahLst/>
              <a:cxnLst/>
              <a:rect l="l" t="t" r="r" b="b"/>
              <a:pathLst>
                <a:path w="129925" h="81874" extrusionOk="0">
                  <a:moveTo>
                    <a:pt x="129175" y="1"/>
                  </a:moveTo>
                  <a:lnTo>
                    <a:pt x="0" y="80721"/>
                  </a:lnTo>
                  <a:lnTo>
                    <a:pt x="749" y="81873"/>
                  </a:lnTo>
                  <a:lnTo>
                    <a:pt x="129924" y="1153"/>
                  </a:lnTo>
                  <a:lnTo>
                    <a:pt x="129175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7" name="Google Shape;217;p17"/>
            <p:cNvSpPr/>
            <p:nvPr/>
          </p:nvSpPr>
          <p:spPr bwMode="auto">
            <a:xfrm>
              <a:off x="2163600" y="1740450"/>
              <a:ext cx="3246700" cy="2045400"/>
            </a:xfrm>
            <a:custGeom>
              <a:avLst/>
              <a:gdLst/>
              <a:ahLst/>
              <a:cxnLst/>
              <a:rect l="l" t="t" r="r" b="b"/>
              <a:pathLst>
                <a:path w="129868" h="81816" extrusionOk="0">
                  <a:moveTo>
                    <a:pt x="129119" y="1"/>
                  </a:moveTo>
                  <a:lnTo>
                    <a:pt x="1" y="80721"/>
                  </a:lnTo>
                  <a:lnTo>
                    <a:pt x="692" y="81816"/>
                  </a:lnTo>
                  <a:lnTo>
                    <a:pt x="129868" y="1153"/>
                  </a:lnTo>
                  <a:lnTo>
                    <a:pt x="129119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8" name="Google Shape;218;p17"/>
            <p:cNvSpPr/>
            <p:nvPr/>
          </p:nvSpPr>
          <p:spPr bwMode="auto">
            <a:xfrm>
              <a:off x="2350850" y="20400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19" name="Google Shape;219;p17"/>
            <p:cNvSpPr/>
            <p:nvPr/>
          </p:nvSpPr>
          <p:spPr bwMode="auto">
            <a:xfrm>
              <a:off x="2538100" y="234110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0" name="Google Shape;220;p17"/>
            <p:cNvSpPr/>
            <p:nvPr/>
          </p:nvSpPr>
          <p:spPr bwMode="auto">
            <a:xfrm>
              <a:off x="2726800" y="264070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18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7" y="1153"/>
                  </a:lnTo>
                  <a:lnTo>
                    <a:pt x="12911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1" name="Google Shape;221;p17"/>
            <p:cNvSpPr/>
            <p:nvPr/>
          </p:nvSpPr>
          <p:spPr bwMode="auto">
            <a:xfrm>
              <a:off x="2914050" y="29417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692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2" name="Google Shape;222;p17"/>
            <p:cNvSpPr/>
            <p:nvPr/>
          </p:nvSpPr>
          <p:spPr bwMode="auto">
            <a:xfrm>
              <a:off x="3101300" y="3241350"/>
              <a:ext cx="3246700" cy="2046850"/>
            </a:xfrm>
            <a:custGeom>
              <a:avLst/>
              <a:gdLst/>
              <a:ahLst/>
              <a:cxnLst/>
              <a:rect l="l" t="t" r="r" b="b"/>
              <a:pathLst>
                <a:path w="129868" h="81874" extrusionOk="0">
                  <a:moveTo>
                    <a:pt x="129176" y="1"/>
                  </a:moveTo>
                  <a:lnTo>
                    <a:pt x="1" y="80721"/>
                  </a:lnTo>
                  <a:lnTo>
                    <a:pt x="750" y="81873"/>
                  </a:lnTo>
                  <a:lnTo>
                    <a:pt x="129868" y="1153"/>
                  </a:lnTo>
                  <a:lnTo>
                    <a:pt x="129176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3" name="Google Shape;223;p17"/>
            <p:cNvSpPr/>
            <p:nvPr/>
          </p:nvSpPr>
          <p:spPr bwMode="auto">
            <a:xfrm>
              <a:off x="2598600" y="1845600"/>
              <a:ext cx="1016950" cy="635250"/>
            </a:xfrm>
            <a:custGeom>
              <a:avLst/>
              <a:gdLst/>
              <a:ahLst/>
              <a:cxnLst/>
              <a:rect l="l" t="t" r="r" b="b"/>
              <a:pathLst>
                <a:path w="40678" h="25410" extrusionOk="0">
                  <a:moveTo>
                    <a:pt x="38143" y="1"/>
                  </a:moveTo>
                  <a:lnTo>
                    <a:pt x="1" y="23854"/>
                  </a:lnTo>
                  <a:lnTo>
                    <a:pt x="1" y="25409"/>
                  </a:lnTo>
                  <a:lnTo>
                    <a:pt x="40678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4" name="Google Shape;224;p17"/>
            <p:cNvSpPr/>
            <p:nvPr/>
          </p:nvSpPr>
          <p:spPr bwMode="auto">
            <a:xfrm>
              <a:off x="2598600" y="1845600"/>
              <a:ext cx="348600" cy="217525"/>
            </a:xfrm>
            <a:custGeom>
              <a:avLst/>
              <a:gdLst/>
              <a:ahLst/>
              <a:cxnLst/>
              <a:rect l="l" t="t" r="r" b="b"/>
              <a:pathLst>
                <a:path w="13944" h="8701" extrusionOk="0">
                  <a:moveTo>
                    <a:pt x="11409" y="1"/>
                  </a:moveTo>
                  <a:lnTo>
                    <a:pt x="1" y="7145"/>
                  </a:lnTo>
                  <a:lnTo>
                    <a:pt x="1" y="8701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5" name="Google Shape;225;p17"/>
            <p:cNvSpPr/>
            <p:nvPr/>
          </p:nvSpPr>
          <p:spPr bwMode="auto">
            <a:xfrm>
              <a:off x="3755250" y="1845600"/>
              <a:ext cx="1197000" cy="708700"/>
            </a:xfrm>
            <a:custGeom>
              <a:avLst/>
              <a:gdLst/>
              <a:ahLst/>
              <a:cxnLst/>
              <a:rect l="l" t="t" r="r" b="b"/>
              <a:pathLst>
                <a:path w="47880" h="28348" extrusionOk="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6" name="Google Shape;226;p17"/>
            <p:cNvSpPr/>
            <p:nvPr/>
          </p:nvSpPr>
          <p:spPr bwMode="auto">
            <a:xfrm>
              <a:off x="3086900" y="1845600"/>
              <a:ext cx="1197000" cy="708700"/>
            </a:xfrm>
            <a:custGeom>
              <a:avLst/>
              <a:gdLst/>
              <a:ahLst/>
              <a:cxnLst/>
              <a:rect l="l" t="t" r="r" b="b"/>
              <a:pathLst>
                <a:path w="47880" h="28348" extrusionOk="0">
                  <a:moveTo>
                    <a:pt x="45345" y="1"/>
                  </a:moveTo>
                  <a:lnTo>
                    <a:pt x="1" y="28348"/>
                  </a:lnTo>
                  <a:lnTo>
                    <a:pt x="2536" y="28348"/>
                  </a:lnTo>
                  <a:lnTo>
                    <a:pt x="47880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7" name="Google Shape;227;p17"/>
            <p:cNvSpPr/>
            <p:nvPr/>
          </p:nvSpPr>
          <p:spPr bwMode="auto">
            <a:xfrm>
              <a:off x="4423600" y="2201375"/>
              <a:ext cx="566100" cy="352925"/>
            </a:xfrm>
            <a:custGeom>
              <a:avLst/>
              <a:gdLst/>
              <a:ahLst/>
              <a:cxnLst/>
              <a:rect l="l" t="t" r="r" b="b"/>
              <a:pathLst>
                <a:path w="22644" h="14117" extrusionOk="0">
                  <a:moveTo>
                    <a:pt x="22644" y="1"/>
                  </a:moveTo>
                  <a:lnTo>
                    <a:pt x="0" y="14117"/>
                  </a:lnTo>
                  <a:lnTo>
                    <a:pt x="2536" y="14117"/>
                  </a:lnTo>
                  <a:lnTo>
                    <a:pt x="22644" y="1556"/>
                  </a:lnTo>
                  <a:lnTo>
                    <a:pt x="22644" y="1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8" name="Google Shape;228;p17"/>
            <p:cNvSpPr/>
            <p:nvPr/>
          </p:nvSpPr>
          <p:spPr bwMode="auto">
            <a:xfrm>
              <a:off x="4443775" y="3453100"/>
              <a:ext cx="545925" cy="341399"/>
            </a:xfrm>
            <a:custGeom>
              <a:avLst/>
              <a:gdLst/>
              <a:ahLst/>
              <a:cxnLst/>
              <a:rect l="l" t="t" r="r" b="b"/>
              <a:pathLst>
                <a:path w="21837" h="13656" extrusionOk="0">
                  <a:moveTo>
                    <a:pt x="21837" y="0"/>
                  </a:moveTo>
                  <a:lnTo>
                    <a:pt x="0" y="13655"/>
                  </a:lnTo>
                  <a:lnTo>
                    <a:pt x="2593" y="13655"/>
                  </a:lnTo>
                  <a:lnTo>
                    <a:pt x="21837" y="1614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29" name="Google Shape;229;p17"/>
            <p:cNvSpPr/>
            <p:nvPr/>
          </p:nvSpPr>
          <p:spPr bwMode="auto">
            <a:xfrm>
              <a:off x="3775425" y="3085800"/>
              <a:ext cx="1198425" cy="708700"/>
            </a:xfrm>
            <a:custGeom>
              <a:avLst/>
              <a:gdLst/>
              <a:ahLst/>
              <a:cxnLst/>
              <a:rect l="l" t="t" r="r" b="b"/>
              <a:pathLst>
                <a:path w="47937" h="28348" extrusionOk="0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30" name="Google Shape;230;p17"/>
            <p:cNvSpPr/>
            <p:nvPr/>
          </p:nvSpPr>
          <p:spPr bwMode="auto">
            <a:xfrm>
              <a:off x="3107075" y="3085800"/>
              <a:ext cx="1198425" cy="708700"/>
            </a:xfrm>
            <a:custGeom>
              <a:avLst/>
              <a:gdLst/>
              <a:ahLst/>
              <a:cxnLst/>
              <a:rect l="l" t="t" r="r" b="b"/>
              <a:pathLst>
                <a:path w="47937" h="28348" extrusionOk="0">
                  <a:moveTo>
                    <a:pt x="45344" y="0"/>
                  </a:moveTo>
                  <a:lnTo>
                    <a:pt x="0" y="28347"/>
                  </a:lnTo>
                  <a:lnTo>
                    <a:pt x="2593" y="28347"/>
                  </a:lnTo>
                  <a:lnTo>
                    <a:pt x="47937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31" name="Google Shape;231;p17"/>
            <p:cNvSpPr/>
            <p:nvPr/>
          </p:nvSpPr>
          <p:spPr bwMode="auto">
            <a:xfrm>
              <a:off x="2598600" y="3085800"/>
              <a:ext cx="1038575" cy="648200"/>
            </a:xfrm>
            <a:custGeom>
              <a:avLst/>
              <a:gdLst/>
              <a:ahLst/>
              <a:cxnLst/>
              <a:rect l="l" t="t" r="r" b="b"/>
              <a:pathLst>
                <a:path w="41543" h="25928" extrusionOk="0">
                  <a:moveTo>
                    <a:pt x="38949" y="0"/>
                  </a:moveTo>
                  <a:lnTo>
                    <a:pt x="1" y="24314"/>
                  </a:lnTo>
                  <a:lnTo>
                    <a:pt x="1" y="25927"/>
                  </a:lnTo>
                  <a:lnTo>
                    <a:pt x="41542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32" name="Google Shape;232;p17"/>
            <p:cNvSpPr/>
            <p:nvPr/>
          </p:nvSpPr>
          <p:spPr bwMode="auto">
            <a:xfrm>
              <a:off x="2598600" y="3085800"/>
              <a:ext cx="370225" cy="230475"/>
            </a:xfrm>
            <a:custGeom>
              <a:avLst/>
              <a:gdLst/>
              <a:ahLst/>
              <a:cxnLst/>
              <a:rect l="l" t="t" r="r" b="b"/>
              <a:pathLst>
                <a:path w="14809" h="9219" extrusionOk="0">
                  <a:moveTo>
                    <a:pt x="12215" y="0"/>
                  </a:moveTo>
                  <a:lnTo>
                    <a:pt x="1" y="7663"/>
                  </a:lnTo>
                  <a:lnTo>
                    <a:pt x="1" y="9219"/>
                  </a:lnTo>
                  <a:lnTo>
                    <a:pt x="14808" y="0"/>
                  </a:lnTo>
                  <a:close/>
                </a:path>
              </a:pathLst>
            </a:custGeom>
            <a:solidFill>
              <a:srgbClr val="F1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over slide Sub0">
  <p:cSld name="TITLE_3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ctrTitle"/>
          </p:nvPr>
        </p:nvSpPr>
        <p:spPr bwMode="auto">
          <a:xfrm>
            <a:off x="3957417" y="898375"/>
            <a:ext cx="4893000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000"/>
              <a:buNone/>
              <a:defRPr sz="3000">
                <a:solidFill>
                  <a:srgbClr val="F1F3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235" name="Google Shape;235;p18"/>
          <p:cNvSpPr txBox="1"/>
          <p:nvPr>
            <p:ph type="ctrTitle" idx="2"/>
          </p:nvPr>
        </p:nvSpPr>
        <p:spPr bwMode="auto">
          <a:xfrm>
            <a:off x="3957417" y="2697002"/>
            <a:ext cx="489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236" name="Google Shape;236;p18"/>
          <p:cNvSpPr txBox="1"/>
          <p:nvPr>
            <p:ph type="ctrTitle" idx="3"/>
          </p:nvPr>
        </p:nvSpPr>
        <p:spPr bwMode="auto">
          <a:xfrm>
            <a:off x="3957425" y="3832650"/>
            <a:ext cx="48930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1200"/>
              <a:buFont typeface="Roboto Light"/>
              <a:buNone/>
              <a:defRPr sz="1200">
                <a:solidFill>
                  <a:srgbClr val="F1F3F2"/>
                </a:solidFill>
                <a:latin typeface="Roboto Light"/>
                <a:ea typeface="Roboto Light"/>
                <a:cs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grpSp>
        <p:nvGrpSpPr>
          <p:cNvPr id="237" name="Google Shape;237;p18"/>
          <p:cNvGrpSpPr/>
          <p:nvPr/>
        </p:nvGrpSpPr>
        <p:grpSpPr bwMode="auto">
          <a:xfrm>
            <a:off x="-358" y="1501504"/>
            <a:ext cx="9144353" cy="2140503"/>
            <a:chOff x="238125" y="2019175"/>
            <a:chExt cx="7134550" cy="1670050"/>
          </a:xfrm>
        </p:grpSpPr>
        <p:sp>
          <p:nvSpPr>
            <p:cNvPr id="238" name="Google Shape;238;p18"/>
            <p:cNvSpPr/>
            <p:nvPr/>
          </p:nvSpPr>
          <p:spPr bwMode="auto">
            <a:xfrm>
              <a:off x="238125" y="2364350"/>
              <a:ext cx="7134550" cy="991525"/>
            </a:xfrm>
            <a:custGeom>
              <a:avLst/>
              <a:gdLst/>
              <a:ahLst/>
              <a:cxnLst/>
              <a:rect l="l" t="t" r="r" b="b"/>
              <a:pathLst>
                <a:path w="285382" h="39661" extrusionOk="0">
                  <a:moveTo>
                    <a:pt x="117193" y="1"/>
                  </a:moveTo>
                  <a:lnTo>
                    <a:pt x="49891" y="38635"/>
                  </a:lnTo>
                  <a:lnTo>
                    <a:pt x="49891" y="18858"/>
                  </a:lnTo>
                  <a:lnTo>
                    <a:pt x="0" y="18858"/>
                  </a:lnTo>
                  <a:lnTo>
                    <a:pt x="0" y="19726"/>
                  </a:lnTo>
                  <a:lnTo>
                    <a:pt x="49023" y="19726"/>
                  </a:lnTo>
                  <a:lnTo>
                    <a:pt x="49023" y="39161"/>
                  </a:lnTo>
                  <a:lnTo>
                    <a:pt x="49891" y="39661"/>
                  </a:lnTo>
                  <a:lnTo>
                    <a:pt x="117193" y="1000"/>
                  </a:lnTo>
                  <a:lnTo>
                    <a:pt x="117193" y="19042"/>
                  </a:lnTo>
                  <a:lnTo>
                    <a:pt x="117193" y="19910"/>
                  </a:lnTo>
                  <a:lnTo>
                    <a:pt x="285382" y="19910"/>
                  </a:lnTo>
                  <a:lnTo>
                    <a:pt x="285382" y="19042"/>
                  </a:lnTo>
                  <a:lnTo>
                    <a:pt x="118061" y="19042"/>
                  </a:lnTo>
                  <a:lnTo>
                    <a:pt x="118061" y="1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39" name="Google Shape;239;p18"/>
            <p:cNvSpPr/>
            <p:nvPr/>
          </p:nvSpPr>
          <p:spPr bwMode="auto">
            <a:xfrm>
              <a:off x="2321725" y="3223700"/>
              <a:ext cx="748925" cy="465525"/>
            </a:xfrm>
            <a:custGeom>
              <a:avLst/>
              <a:gdLst/>
              <a:ahLst/>
              <a:cxnLst/>
              <a:rect l="l" t="t" r="r" b="b"/>
              <a:pathLst>
                <a:path w="29957" h="18621" extrusionOk="0">
                  <a:moveTo>
                    <a:pt x="29957" y="1"/>
                  </a:moveTo>
                  <a:lnTo>
                    <a:pt x="869" y="16806"/>
                  </a:lnTo>
                  <a:lnTo>
                    <a:pt x="869" y="17622"/>
                  </a:lnTo>
                  <a:lnTo>
                    <a:pt x="1" y="18121"/>
                  </a:lnTo>
                  <a:lnTo>
                    <a:pt x="159" y="18227"/>
                  </a:lnTo>
                  <a:lnTo>
                    <a:pt x="869" y="17806"/>
                  </a:lnTo>
                  <a:lnTo>
                    <a:pt x="869" y="18621"/>
                  </a:lnTo>
                  <a:lnTo>
                    <a:pt x="29957" y="1815"/>
                  </a:lnTo>
                  <a:lnTo>
                    <a:pt x="29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0" name="Google Shape;240;p18"/>
            <p:cNvSpPr/>
            <p:nvPr/>
          </p:nvSpPr>
          <p:spPr bwMode="auto">
            <a:xfrm>
              <a:off x="2202075" y="3088925"/>
              <a:ext cx="868575" cy="522725"/>
            </a:xfrm>
            <a:custGeom>
              <a:avLst/>
              <a:gdLst/>
              <a:ahLst/>
              <a:cxnLst/>
              <a:rect l="l" t="t" r="r" b="b"/>
              <a:pathLst>
                <a:path w="34743" h="20909" extrusionOk="0">
                  <a:moveTo>
                    <a:pt x="34743" y="0"/>
                  </a:moveTo>
                  <a:lnTo>
                    <a:pt x="5655" y="16806"/>
                  </a:lnTo>
                  <a:lnTo>
                    <a:pt x="5655" y="17490"/>
                  </a:lnTo>
                  <a:lnTo>
                    <a:pt x="0" y="20751"/>
                  </a:lnTo>
                  <a:lnTo>
                    <a:pt x="290" y="20909"/>
                  </a:lnTo>
                  <a:lnTo>
                    <a:pt x="5655" y="17805"/>
                  </a:lnTo>
                  <a:lnTo>
                    <a:pt x="5655" y="18489"/>
                  </a:lnTo>
                  <a:lnTo>
                    <a:pt x="34743" y="1710"/>
                  </a:lnTo>
                  <a:lnTo>
                    <a:pt x="34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1" name="Google Shape;241;p18"/>
            <p:cNvSpPr/>
            <p:nvPr/>
          </p:nvSpPr>
          <p:spPr bwMode="auto">
            <a:xfrm>
              <a:off x="2082400" y="2954775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530" y="1"/>
                  </a:moveTo>
                  <a:lnTo>
                    <a:pt x="10442" y="16807"/>
                  </a:lnTo>
                  <a:lnTo>
                    <a:pt x="10442" y="17333"/>
                  </a:lnTo>
                  <a:lnTo>
                    <a:pt x="1" y="23355"/>
                  </a:lnTo>
                  <a:lnTo>
                    <a:pt x="395" y="23592"/>
                  </a:lnTo>
                  <a:lnTo>
                    <a:pt x="10442" y="17806"/>
                  </a:lnTo>
                  <a:lnTo>
                    <a:pt x="10442" y="18332"/>
                  </a:lnTo>
                  <a:lnTo>
                    <a:pt x="39530" y="1553"/>
                  </a:lnTo>
                  <a:lnTo>
                    <a:pt x="39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2" name="Google Shape;242;p18"/>
            <p:cNvSpPr/>
            <p:nvPr/>
          </p:nvSpPr>
          <p:spPr bwMode="auto">
            <a:xfrm>
              <a:off x="1615575" y="2221025"/>
              <a:ext cx="1455075" cy="1255850"/>
            </a:xfrm>
            <a:custGeom>
              <a:avLst/>
              <a:gdLst/>
              <a:ahLst/>
              <a:cxnLst/>
              <a:rect l="l" t="t" r="r" b="b"/>
              <a:pathLst>
                <a:path w="58203" h="50234" extrusionOk="0">
                  <a:moveTo>
                    <a:pt x="29062" y="21172"/>
                  </a:moveTo>
                  <a:lnTo>
                    <a:pt x="32087" y="22907"/>
                  </a:lnTo>
                  <a:lnTo>
                    <a:pt x="32955" y="23407"/>
                  </a:lnTo>
                  <a:lnTo>
                    <a:pt x="36137" y="25248"/>
                  </a:lnTo>
                  <a:lnTo>
                    <a:pt x="29036" y="29325"/>
                  </a:lnTo>
                  <a:lnTo>
                    <a:pt x="25880" y="27484"/>
                  </a:lnTo>
                  <a:lnTo>
                    <a:pt x="25012" y="26984"/>
                  </a:lnTo>
                  <a:lnTo>
                    <a:pt x="21987" y="25248"/>
                  </a:lnTo>
                  <a:lnTo>
                    <a:pt x="29062" y="21172"/>
                  </a:lnTo>
                  <a:close/>
                  <a:moveTo>
                    <a:pt x="43790" y="0"/>
                  </a:moveTo>
                  <a:lnTo>
                    <a:pt x="25669" y="10468"/>
                  </a:lnTo>
                  <a:lnTo>
                    <a:pt x="24749" y="9942"/>
                  </a:lnTo>
                  <a:lnTo>
                    <a:pt x="19568" y="12913"/>
                  </a:lnTo>
                  <a:lnTo>
                    <a:pt x="19568" y="13992"/>
                  </a:lnTo>
                  <a:lnTo>
                    <a:pt x="14702" y="16780"/>
                  </a:lnTo>
                  <a:lnTo>
                    <a:pt x="14360" y="16595"/>
                  </a:lnTo>
                  <a:lnTo>
                    <a:pt x="1" y="24880"/>
                  </a:lnTo>
                  <a:lnTo>
                    <a:pt x="1" y="26300"/>
                  </a:lnTo>
                  <a:lnTo>
                    <a:pt x="15597" y="17279"/>
                  </a:lnTo>
                  <a:lnTo>
                    <a:pt x="15228" y="17095"/>
                  </a:lnTo>
                  <a:lnTo>
                    <a:pt x="19568" y="14570"/>
                  </a:lnTo>
                  <a:lnTo>
                    <a:pt x="19568" y="15675"/>
                  </a:lnTo>
                  <a:lnTo>
                    <a:pt x="22750" y="17516"/>
                  </a:lnTo>
                  <a:lnTo>
                    <a:pt x="19384" y="19488"/>
                  </a:lnTo>
                  <a:lnTo>
                    <a:pt x="19147" y="19331"/>
                  </a:lnTo>
                  <a:lnTo>
                    <a:pt x="1" y="30403"/>
                  </a:lnTo>
                  <a:lnTo>
                    <a:pt x="1" y="31665"/>
                  </a:lnTo>
                  <a:lnTo>
                    <a:pt x="20252" y="19988"/>
                  </a:lnTo>
                  <a:lnTo>
                    <a:pt x="20015" y="19830"/>
                  </a:lnTo>
                  <a:lnTo>
                    <a:pt x="23381" y="17910"/>
                  </a:lnTo>
                  <a:lnTo>
                    <a:pt x="26669" y="19778"/>
                  </a:lnTo>
                  <a:lnTo>
                    <a:pt x="19568" y="23881"/>
                  </a:lnTo>
                  <a:lnTo>
                    <a:pt x="19568" y="24617"/>
                  </a:lnTo>
                  <a:lnTo>
                    <a:pt x="1" y="35926"/>
                  </a:lnTo>
                  <a:lnTo>
                    <a:pt x="1" y="37057"/>
                  </a:lnTo>
                  <a:lnTo>
                    <a:pt x="19568" y="25748"/>
                  </a:lnTo>
                  <a:lnTo>
                    <a:pt x="19568" y="26616"/>
                  </a:lnTo>
                  <a:lnTo>
                    <a:pt x="22619" y="28378"/>
                  </a:lnTo>
                  <a:lnTo>
                    <a:pt x="23487" y="28878"/>
                  </a:lnTo>
                  <a:lnTo>
                    <a:pt x="26616" y="30692"/>
                  </a:lnTo>
                  <a:lnTo>
                    <a:pt x="19568" y="34716"/>
                  </a:lnTo>
                  <a:lnTo>
                    <a:pt x="19568" y="35663"/>
                  </a:lnTo>
                  <a:lnTo>
                    <a:pt x="4340" y="44447"/>
                  </a:lnTo>
                  <a:lnTo>
                    <a:pt x="5103" y="44868"/>
                  </a:lnTo>
                  <a:lnTo>
                    <a:pt x="19568" y="36505"/>
                  </a:lnTo>
                  <a:lnTo>
                    <a:pt x="19568" y="37583"/>
                  </a:lnTo>
                  <a:lnTo>
                    <a:pt x="29062" y="32112"/>
                  </a:lnTo>
                  <a:lnTo>
                    <a:pt x="31929" y="33743"/>
                  </a:lnTo>
                  <a:lnTo>
                    <a:pt x="29115" y="35374"/>
                  </a:lnTo>
                  <a:lnTo>
                    <a:pt x="29115" y="35663"/>
                  </a:lnTo>
                  <a:lnTo>
                    <a:pt x="9179" y="46867"/>
                  </a:lnTo>
                  <a:lnTo>
                    <a:pt x="9811" y="47235"/>
                  </a:lnTo>
                  <a:lnTo>
                    <a:pt x="29115" y="36373"/>
                  </a:lnTo>
                  <a:lnTo>
                    <a:pt x="29115" y="36636"/>
                  </a:lnTo>
                  <a:lnTo>
                    <a:pt x="33033" y="34374"/>
                  </a:lnTo>
                  <a:lnTo>
                    <a:pt x="36137" y="36189"/>
                  </a:lnTo>
                  <a:lnTo>
                    <a:pt x="31061" y="39108"/>
                  </a:lnTo>
                  <a:lnTo>
                    <a:pt x="31508" y="39371"/>
                  </a:lnTo>
                  <a:lnTo>
                    <a:pt x="29115" y="40765"/>
                  </a:lnTo>
                  <a:lnTo>
                    <a:pt x="29115" y="41160"/>
                  </a:lnTo>
                  <a:lnTo>
                    <a:pt x="13913" y="49944"/>
                  </a:lnTo>
                  <a:lnTo>
                    <a:pt x="14413" y="50233"/>
                  </a:lnTo>
                  <a:lnTo>
                    <a:pt x="29115" y="41765"/>
                  </a:lnTo>
                  <a:lnTo>
                    <a:pt x="29115" y="42159"/>
                  </a:lnTo>
                  <a:lnTo>
                    <a:pt x="32718" y="40081"/>
                  </a:lnTo>
                  <a:lnTo>
                    <a:pt x="33454" y="40502"/>
                  </a:lnTo>
                  <a:lnTo>
                    <a:pt x="38530" y="37583"/>
                  </a:lnTo>
                  <a:lnTo>
                    <a:pt x="38530" y="36741"/>
                  </a:lnTo>
                  <a:lnTo>
                    <a:pt x="58203" y="25380"/>
                  </a:lnTo>
                  <a:lnTo>
                    <a:pt x="58203" y="23959"/>
                  </a:lnTo>
                  <a:lnTo>
                    <a:pt x="38530" y="35321"/>
                  </a:lnTo>
                  <a:lnTo>
                    <a:pt x="38530" y="34795"/>
                  </a:lnTo>
                  <a:lnTo>
                    <a:pt x="35427" y="33033"/>
                  </a:lnTo>
                  <a:lnTo>
                    <a:pt x="58203" y="19883"/>
                  </a:lnTo>
                  <a:lnTo>
                    <a:pt x="58203" y="18594"/>
                  </a:lnTo>
                  <a:lnTo>
                    <a:pt x="34322" y="32375"/>
                  </a:lnTo>
                  <a:lnTo>
                    <a:pt x="31455" y="30719"/>
                  </a:lnTo>
                  <a:lnTo>
                    <a:pt x="38530" y="26642"/>
                  </a:lnTo>
                  <a:lnTo>
                    <a:pt x="38530" y="25695"/>
                  </a:lnTo>
                  <a:lnTo>
                    <a:pt x="58203" y="14334"/>
                  </a:lnTo>
                  <a:lnTo>
                    <a:pt x="58203" y="13203"/>
                  </a:lnTo>
                  <a:lnTo>
                    <a:pt x="38530" y="24564"/>
                  </a:lnTo>
                  <a:lnTo>
                    <a:pt x="38530" y="23854"/>
                  </a:lnTo>
                  <a:lnTo>
                    <a:pt x="35348" y="22013"/>
                  </a:lnTo>
                  <a:lnTo>
                    <a:pt x="34480" y="21514"/>
                  </a:lnTo>
                  <a:lnTo>
                    <a:pt x="31455" y="19778"/>
                  </a:lnTo>
                  <a:lnTo>
                    <a:pt x="38530" y="15675"/>
                  </a:lnTo>
                  <a:lnTo>
                    <a:pt x="38530" y="14676"/>
                  </a:lnTo>
                  <a:lnTo>
                    <a:pt x="53863" y="5812"/>
                  </a:lnTo>
                  <a:lnTo>
                    <a:pt x="53127" y="5365"/>
                  </a:lnTo>
                  <a:lnTo>
                    <a:pt x="38530" y="13808"/>
                  </a:lnTo>
                  <a:lnTo>
                    <a:pt x="38530" y="12913"/>
                  </a:lnTo>
                  <a:lnTo>
                    <a:pt x="29062" y="18384"/>
                  </a:lnTo>
                  <a:lnTo>
                    <a:pt x="25801" y="16517"/>
                  </a:lnTo>
                  <a:lnTo>
                    <a:pt x="49103" y="3051"/>
                  </a:lnTo>
                  <a:lnTo>
                    <a:pt x="48472" y="2683"/>
                  </a:lnTo>
                  <a:lnTo>
                    <a:pt x="25170" y="16148"/>
                  </a:lnTo>
                  <a:lnTo>
                    <a:pt x="21987" y="14307"/>
                  </a:lnTo>
                  <a:lnTo>
                    <a:pt x="27142" y="11335"/>
                  </a:lnTo>
                  <a:lnTo>
                    <a:pt x="26169" y="10757"/>
                  </a:lnTo>
                  <a:lnTo>
                    <a:pt x="44316" y="289"/>
                  </a:lnTo>
                  <a:lnTo>
                    <a:pt x="43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3" name="Google Shape;243;p18"/>
            <p:cNvSpPr/>
            <p:nvPr/>
          </p:nvSpPr>
          <p:spPr bwMode="auto">
            <a:xfrm>
              <a:off x="1615575" y="2153950"/>
              <a:ext cx="988250" cy="589800"/>
            </a:xfrm>
            <a:custGeom>
              <a:avLst/>
              <a:gdLst/>
              <a:ahLst/>
              <a:cxnLst/>
              <a:rect l="l" t="t" r="r" b="b"/>
              <a:pathLst>
                <a:path w="39530" h="23592" extrusionOk="0">
                  <a:moveTo>
                    <a:pt x="39135" y="1"/>
                  </a:moveTo>
                  <a:lnTo>
                    <a:pt x="10047" y="16780"/>
                  </a:lnTo>
                  <a:lnTo>
                    <a:pt x="9574" y="16517"/>
                  </a:lnTo>
                  <a:lnTo>
                    <a:pt x="1" y="22040"/>
                  </a:lnTo>
                  <a:lnTo>
                    <a:pt x="1" y="23592"/>
                  </a:lnTo>
                  <a:lnTo>
                    <a:pt x="10915" y="17280"/>
                  </a:lnTo>
                  <a:lnTo>
                    <a:pt x="10442" y="17017"/>
                  </a:lnTo>
                  <a:lnTo>
                    <a:pt x="39530" y="211"/>
                  </a:lnTo>
                  <a:lnTo>
                    <a:pt x="39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4" name="Google Shape;244;p18"/>
            <p:cNvSpPr/>
            <p:nvPr/>
          </p:nvSpPr>
          <p:spPr bwMode="auto">
            <a:xfrm>
              <a:off x="1615575" y="2086225"/>
              <a:ext cx="868575" cy="523400"/>
            </a:xfrm>
            <a:custGeom>
              <a:avLst/>
              <a:gdLst/>
              <a:ahLst/>
              <a:cxnLst/>
              <a:rect l="l" t="t" r="r" b="b"/>
              <a:pathLst>
                <a:path w="34743" h="20936" extrusionOk="0">
                  <a:moveTo>
                    <a:pt x="34480" y="1"/>
                  </a:moveTo>
                  <a:lnTo>
                    <a:pt x="5392" y="16806"/>
                  </a:lnTo>
                  <a:lnTo>
                    <a:pt x="4787" y="16464"/>
                  </a:lnTo>
                  <a:lnTo>
                    <a:pt x="1" y="19226"/>
                  </a:lnTo>
                  <a:lnTo>
                    <a:pt x="1" y="20935"/>
                  </a:lnTo>
                  <a:lnTo>
                    <a:pt x="6260" y="17306"/>
                  </a:lnTo>
                  <a:lnTo>
                    <a:pt x="5655" y="16964"/>
                  </a:lnTo>
                  <a:lnTo>
                    <a:pt x="34743" y="158"/>
                  </a:lnTo>
                  <a:lnTo>
                    <a:pt x="34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5" name="Google Shape;245;p18"/>
            <p:cNvSpPr/>
            <p:nvPr/>
          </p:nvSpPr>
          <p:spPr bwMode="auto">
            <a:xfrm>
              <a:off x="1615575" y="2019175"/>
              <a:ext cx="749575" cy="455650"/>
            </a:xfrm>
            <a:custGeom>
              <a:avLst/>
              <a:gdLst/>
              <a:ahLst/>
              <a:cxnLst/>
              <a:rect l="l" t="t" r="r" b="b"/>
              <a:pathLst>
                <a:path w="29983" h="18226" extrusionOk="0">
                  <a:moveTo>
                    <a:pt x="29825" y="0"/>
                  </a:moveTo>
                  <a:lnTo>
                    <a:pt x="711" y="16806"/>
                  </a:lnTo>
                  <a:lnTo>
                    <a:pt x="1" y="16385"/>
                  </a:lnTo>
                  <a:lnTo>
                    <a:pt x="1" y="16411"/>
                  </a:lnTo>
                  <a:lnTo>
                    <a:pt x="1" y="18226"/>
                  </a:lnTo>
                  <a:lnTo>
                    <a:pt x="1579" y="17305"/>
                  </a:lnTo>
                  <a:lnTo>
                    <a:pt x="868" y="16885"/>
                  </a:lnTo>
                  <a:lnTo>
                    <a:pt x="29983" y="105"/>
                  </a:lnTo>
                  <a:lnTo>
                    <a:pt x="29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6" name="Google Shape;246;p18"/>
            <p:cNvSpPr/>
            <p:nvPr/>
          </p:nvSpPr>
          <p:spPr bwMode="auto">
            <a:xfrm>
              <a:off x="495200" y="2607625"/>
              <a:ext cx="151250" cy="199250"/>
            </a:xfrm>
            <a:custGeom>
              <a:avLst/>
              <a:gdLst/>
              <a:ahLst/>
              <a:cxnLst/>
              <a:rect l="l" t="t" r="r" b="b"/>
              <a:pathLst>
                <a:path w="6050" h="7970" extrusionOk="0">
                  <a:moveTo>
                    <a:pt x="2736" y="1"/>
                  </a:moveTo>
                  <a:cubicBezTo>
                    <a:pt x="1158" y="1"/>
                    <a:pt x="106" y="658"/>
                    <a:pt x="106" y="2210"/>
                  </a:cubicBezTo>
                  <a:cubicBezTo>
                    <a:pt x="106" y="3840"/>
                    <a:pt x="1026" y="4340"/>
                    <a:pt x="2999" y="4498"/>
                  </a:cubicBezTo>
                  <a:cubicBezTo>
                    <a:pt x="4208" y="4629"/>
                    <a:pt x="4734" y="4787"/>
                    <a:pt x="4734" y="5681"/>
                  </a:cubicBezTo>
                  <a:cubicBezTo>
                    <a:pt x="4734" y="6470"/>
                    <a:pt x="4208" y="6760"/>
                    <a:pt x="3367" y="6760"/>
                  </a:cubicBezTo>
                  <a:lnTo>
                    <a:pt x="2709" y="6760"/>
                  </a:lnTo>
                  <a:cubicBezTo>
                    <a:pt x="1920" y="6760"/>
                    <a:pt x="1578" y="6497"/>
                    <a:pt x="1394" y="5944"/>
                  </a:cubicBezTo>
                  <a:cubicBezTo>
                    <a:pt x="1348" y="5807"/>
                    <a:pt x="1242" y="5729"/>
                    <a:pt x="1129" y="5729"/>
                  </a:cubicBezTo>
                  <a:cubicBezTo>
                    <a:pt x="1112" y="5729"/>
                    <a:pt x="1095" y="5731"/>
                    <a:pt x="1079" y="5734"/>
                  </a:cubicBezTo>
                  <a:lnTo>
                    <a:pt x="237" y="5734"/>
                  </a:lnTo>
                  <a:cubicBezTo>
                    <a:pt x="79" y="5734"/>
                    <a:pt x="0" y="5839"/>
                    <a:pt x="27" y="5971"/>
                  </a:cubicBezTo>
                  <a:cubicBezTo>
                    <a:pt x="211" y="7286"/>
                    <a:pt x="1131" y="7969"/>
                    <a:pt x="2736" y="7969"/>
                  </a:cubicBezTo>
                  <a:lnTo>
                    <a:pt x="3314" y="7969"/>
                  </a:lnTo>
                  <a:cubicBezTo>
                    <a:pt x="4945" y="7969"/>
                    <a:pt x="6049" y="7312"/>
                    <a:pt x="6049" y="5681"/>
                  </a:cubicBezTo>
                  <a:cubicBezTo>
                    <a:pt x="6049" y="3893"/>
                    <a:pt x="4892" y="3551"/>
                    <a:pt x="2999" y="3314"/>
                  </a:cubicBezTo>
                  <a:cubicBezTo>
                    <a:pt x="1868" y="3183"/>
                    <a:pt x="1421" y="2894"/>
                    <a:pt x="1421" y="2183"/>
                  </a:cubicBezTo>
                  <a:cubicBezTo>
                    <a:pt x="1421" y="1473"/>
                    <a:pt x="1920" y="1184"/>
                    <a:pt x="2736" y="1184"/>
                  </a:cubicBezTo>
                  <a:lnTo>
                    <a:pt x="3209" y="1184"/>
                  </a:lnTo>
                  <a:cubicBezTo>
                    <a:pt x="4051" y="1184"/>
                    <a:pt x="4419" y="1552"/>
                    <a:pt x="4524" y="2157"/>
                  </a:cubicBezTo>
                  <a:cubicBezTo>
                    <a:pt x="4550" y="2315"/>
                    <a:pt x="4682" y="2420"/>
                    <a:pt x="4840" y="2420"/>
                  </a:cubicBezTo>
                  <a:lnTo>
                    <a:pt x="5681" y="2420"/>
                  </a:lnTo>
                  <a:cubicBezTo>
                    <a:pt x="5839" y="2420"/>
                    <a:pt x="5892" y="2341"/>
                    <a:pt x="5892" y="2183"/>
                  </a:cubicBezTo>
                  <a:cubicBezTo>
                    <a:pt x="5839" y="763"/>
                    <a:pt x="4787" y="1"/>
                    <a:pt x="3262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7" name="Google Shape;247;p18"/>
            <p:cNvSpPr/>
            <p:nvPr/>
          </p:nvSpPr>
          <p:spPr bwMode="auto">
            <a:xfrm>
              <a:off x="685275" y="2608850"/>
              <a:ext cx="153150" cy="198050"/>
            </a:xfrm>
            <a:custGeom>
              <a:avLst/>
              <a:gdLst/>
              <a:ahLst/>
              <a:cxnLst/>
              <a:rect l="l" t="t" r="r" b="b"/>
              <a:pathLst>
                <a:path w="6126" h="7922" extrusionOk="0">
                  <a:moveTo>
                    <a:pt x="221" y="1"/>
                  </a:moveTo>
                  <a:cubicBezTo>
                    <a:pt x="86" y="1"/>
                    <a:pt x="0" y="121"/>
                    <a:pt x="24" y="241"/>
                  </a:cubicBezTo>
                  <a:lnTo>
                    <a:pt x="24" y="5133"/>
                  </a:lnTo>
                  <a:cubicBezTo>
                    <a:pt x="24" y="6868"/>
                    <a:pt x="656" y="7920"/>
                    <a:pt x="2444" y="7920"/>
                  </a:cubicBezTo>
                  <a:lnTo>
                    <a:pt x="2575" y="7920"/>
                  </a:lnTo>
                  <a:cubicBezTo>
                    <a:pt x="2602" y="7921"/>
                    <a:pt x="2628" y="7922"/>
                    <a:pt x="2654" y="7922"/>
                  </a:cubicBezTo>
                  <a:cubicBezTo>
                    <a:pt x="3519" y="7922"/>
                    <a:pt x="4326" y="7503"/>
                    <a:pt x="4811" y="6763"/>
                  </a:cubicBezTo>
                  <a:lnTo>
                    <a:pt x="4811" y="7657"/>
                  </a:lnTo>
                  <a:cubicBezTo>
                    <a:pt x="4787" y="7753"/>
                    <a:pt x="4872" y="7871"/>
                    <a:pt x="4987" y="7871"/>
                  </a:cubicBezTo>
                  <a:cubicBezTo>
                    <a:pt x="4998" y="7871"/>
                    <a:pt x="5010" y="7870"/>
                    <a:pt x="5021" y="7868"/>
                  </a:cubicBezTo>
                  <a:lnTo>
                    <a:pt x="5889" y="7868"/>
                  </a:lnTo>
                  <a:cubicBezTo>
                    <a:pt x="5903" y="7871"/>
                    <a:pt x="5916" y="7872"/>
                    <a:pt x="5929" y="7872"/>
                  </a:cubicBezTo>
                  <a:cubicBezTo>
                    <a:pt x="6042" y="7872"/>
                    <a:pt x="6126" y="7775"/>
                    <a:pt x="6126" y="7657"/>
                  </a:cubicBezTo>
                  <a:lnTo>
                    <a:pt x="6126" y="241"/>
                  </a:lnTo>
                  <a:cubicBezTo>
                    <a:pt x="6126" y="121"/>
                    <a:pt x="6038" y="1"/>
                    <a:pt x="5923" y="1"/>
                  </a:cubicBezTo>
                  <a:cubicBezTo>
                    <a:pt x="5912" y="1"/>
                    <a:pt x="5901" y="2"/>
                    <a:pt x="5889" y="4"/>
                  </a:cubicBezTo>
                  <a:lnTo>
                    <a:pt x="5048" y="4"/>
                  </a:lnTo>
                  <a:cubicBezTo>
                    <a:pt x="5034" y="2"/>
                    <a:pt x="5021" y="1"/>
                    <a:pt x="5008" y="1"/>
                  </a:cubicBezTo>
                  <a:cubicBezTo>
                    <a:pt x="4873" y="1"/>
                    <a:pt x="4787" y="121"/>
                    <a:pt x="4811" y="241"/>
                  </a:cubicBezTo>
                  <a:lnTo>
                    <a:pt x="4811" y="5764"/>
                  </a:lnTo>
                  <a:cubicBezTo>
                    <a:pt x="4394" y="6353"/>
                    <a:pt x="3748" y="6690"/>
                    <a:pt x="3066" y="6690"/>
                  </a:cubicBezTo>
                  <a:cubicBezTo>
                    <a:pt x="3016" y="6690"/>
                    <a:pt x="2967" y="6688"/>
                    <a:pt x="2917" y="6684"/>
                  </a:cubicBezTo>
                  <a:lnTo>
                    <a:pt x="2681" y="6684"/>
                  </a:lnTo>
                  <a:cubicBezTo>
                    <a:pt x="1681" y="6684"/>
                    <a:pt x="1366" y="6237"/>
                    <a:pt x="1366" y="5212"/>
                  </a:cubicBezTo>
                  <a:lnTo>
                    <a:pt x="1366" y="241"/>
                  </a:lnTo>
                  <a:cubicBezTo>
                    <a:pt x="1366" y="121"/>
                    <a:pt x="1278" y="1"/>
                    <a:pt x="1163" y="1"/>
                  </a:cubicBezTo>
                  <a:cubicBezTo>
                    <a:pt x="1152" y="1"/>
                    <a:pt x="1140" y="2"/>
                    <a:pt x="1129" y="4"/>
                  </a:cubicBezTo>
                  <a:lnTo>
                    <a:pt x="261" y="4"/>
                  </a:lnTo>
                  <a:cubicBezTo>
                    <a:pt x="247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8" name="Google Shape;248;p18"/>
            <p:cNvSpPr/>
            <p:nvPr/>
          </p:nvSpPr>
          <p:spPr bwMode="auto">
            <a:xfrm>
              <a:off x="885100" y="2530050"/>
              <a:ext cx="159800" cy="277600"/>
            </a:xfrm>
            <a:custGeom>
              <a:avLst/>
              <a:gdLst/>
              <a:ahLst/>
              <a:cxnLst/>
              <a:rect l="l" t="t" r="r" b="b"/>
              <a:pathLst>
                <a:path w="6392" h="11104" extrusionOk="0">
                  <a:moveTo>
                    <a:pt x="3603" y="4313"/>
                  </a:moveTo>
                  <a:cubicBezTo>
                    <a:pt x="4524" y="4313"/>
                    <a:pt x="5050" y="4787"/>
                    <a:pt x="5050" y="5839"/>
                  </a:cubicBezTo>
                  <a:lnTo>
                    <a:pt x="5050" y="8364"/>
                  </a:lnTo>
                  <a:cubicBezTo>
                    <a:pt x="5050" y="9363"/>
                    <a:pt x="4524" y="9863"/>
                    <a:pt x="3603" y="9863"/>
                  </a:cubicBezTo>
                  <a:lnTo>
                    <a:pt x="2788" y="9863"/>
                  </a:lnTo>
                  <a:cubicBezTo>
                    <a:pt x="1894" y="9863"/>
                    <a:pt x="1342" y="9363"/>
                    <a:pt x="1342" y="8364"/>
                  </a:cubicBezTo>
                  <a:lnTo>
                    <a:pt x="1342" y="5839"/>
                  </a:lnTo>
                  <a:cubicBezTo>
                    <a:pt x="1342" y="4787"/>
                    <a:pt x="1894" y="4313"/>
                    <a:pt x="2788" y="4313"/>
                  </a:cubicBezTo>
                  <a:close/>
                  <a:moveTo>
                    <a:pt x="237" y="0"/>
                  </a:moveTo>
                  <a:cubicBezTo>
                    <a:pt x="105" y="0"/>
                    <a:pt x="0" y="105"/>
                    <a:pt x="0" y="237"/>
                  </a:cubicBezTo>
                  <a:lnTo>
                    <a:pt x="0" y="10809"/>
                  </a:lnTo>
                  <a:cubicBezTo>
                    <a:pt x="0" y="10927"/>
                    <a:pt x="85" y="11024"/>
                    <a:pt x="197" y="11024"/>
                  </a:cubicBezTo>
                  <a:cubicBezTo>
                    <a:pt x="210" y="11024"/>
                    <a:pt x="223" y="11023"/>
                    <a:pt x="237" y="11020"/>
                  </a:cubicBezTo>
                  <a:lnTo>
                    <a:pt x="1105" y="11020"/>
                  </a:lnTo>
                  <a:cubicBezTo>
                    <a:pt x="1119" y="11023"/>
                    <a:pt x="1132" y="11024"/>
                    <a:pt x="1146" y="11024"/>
                  </a:cubicBezTo>
                  <a:cubicBezTo>
                    <a:pt x="1262" y="11024"/>
                    <a:pt x="1365" y="10927"/>
                    <a:pt x="1342" y="10809"/>
                  </a:cubicBezTo>
                  <a:lnTo>
                    <a:pt x="1342" y="10073"/>
                  </a:lnTo>
                  <a:cubicBezTo>
                    <a:pt x="1664" y="10693"/>
                    <a:pt x="2315" y="11103"/>
                    <a:pt x="3028" y="11103"/>
                  </a:cubicBezTo>
                  <a:cubicBezTo>
                    <a:pt x="3070" y="11103"/>
                    <a:pt x="3113" y="11102"/>
                    <a:pt x="3156" y="11099"/>
                  </a:cubicBezTo>
                  <a:lnTo>
                    <a:pt x="3630" y="11099"/>
                  </a:lnTo>
                  <a:cubicBezTo>
                    <a:pt x="5313" y="11099"/>
                    <a:pt x="6391" y="9994"/>
                    <a:pt x="6391" y="8258"/>
                  </a:cubicBezTo>
                  <a:lnTo>
                    <a:pt x="6391" y="5944"/>
                  </a:lnTo>
                  <a:cubicBezTo>
                    <a:pt x="6391" y="4182"/>
                    <a:pt x="5313" y="3077"/>
                    <a:pt x="3630" y="3077"/>
                  </a:cubicBezTo>
                  <a:lnTo>
                    <a:pt x="3156" y="3077"/>
                  </a:lnTo>
                  <a:cubicBezTo>
                    <a:pt x="2209" y="3077"/>
                    <a:pt x="1683" y="3472"/>
                    <a:pt x="1342" y="4024"/>
                  </a:cubicBezTo>
                  <a:lnTo>
                    <a:pt x="1342" y="237"/>
                  </a:lnTo>
                  <a:cubicBezTo>
                    <a:pt x="1368" y="105"/>
                    <a:pt x="1236" y="0"/>
                    <a:pt x="1105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49" name="Google Shape;249;p18"/>
            <p:cNvSpPr/>
            <p:nvPr/>
          </p:nvSpPr>
          <p:spPr bwMode="auto">
            <a:xfrm>
              <a:off x="1084325" y="2528075"/>
              <a:ext cx="191350" cy="280100"/>
            </a:xfrm>
            <a:custGeom>
              <a:avLst/>
              <a:gdLst/>
              <a:ahLst/>
              <a:cxnLst/>
              <a:rect l="l" t="t" r="r" b="b"/>
              <a:pathLst>
                <a:path w="7654" h="11204" extrusionOk="0">
                  <a:moveTo>
                    <a:pt x="4497" y="1263"/>
                  </a:moveTo>
                  <a:cubicBezTo>
                    <a:pt x="5760" y="1263"/>
                    <a:pt x="6286" y="1841"/>
                    <a:pt x="6286" y="3288"/>
                  </a:cubicBezTo>
                  <a:lnTo>
                    <a:pt x="6286" y="7917"/>
                  </a:lnTo>
                  <a:cubicBezTo>
                    <a:pt x="6286" y="9363"/>
                    <a:pt x="5760" y="9942"/>
                    <a:pt x="4497" y="9942"/>
                  </a:cubicBezTo>
                  <a:lnTo>
                    <a:pt x="3156" y="9942"/>
                  </a:lnTo>
                  <a:cubicBezTo>
                    <a:pt x="1894" y="9942"/>
                    <a:pt x="1368" y="9363"/>
                    <a:pt x="1368" y="7917"/>
                  </a:cubicBezTo>
                  <a:lnTo>
                    <a:pt x="1368" y="3288"/>
                  </a:lnTo>
                  <a:cubicBezTo>
                    <a:pt x="1368" y="1841"/>
                    <a:pt x="1894" y="1263"/>
                    <a:pt x="3156" y="1263"/>
                  </a:cubicBezTo>
                  <a:close/>
                  <a:moveTo>
                    <a:pt x="3156" y="0"/>
                  </a:moveTo>
                  <a:cubicBezTo>
                    <a:pt x="1078" y="0"/>
                    <a:pt x="0" y="1236"/>
                    <a:pt x="0" y="3288"/>
                  </a:cubicBezTo>
                  <a:lnTo>
                    <a:pt x="0" y="7917"/>
                  </a:lnTo>
                  <a:cubicBezTo>
                    <a:pt x="0" y="9968"/>
                    <a:pt x="1078" y="11204"/>
                    <a:pt x="3156" y="11204"/>
                  </a:cubicBezTo>
                  <a:lnTo>
                    <a:pt x="4497" y="11204"/>
                  </a:lnTo>
                  <a:cubicBezTo>
                    <a:pt x="6575" y="11204"/>
                    <a:pt x="7653" y="9968"/>
                    <a:pt x="7653" y="7917"/>
                  </a:cubicBezTo>
                  <a:lnTo>
                    <a:pt x="7653" y="3288"/>
                  </a:lnTo>
                  <a:cubicBezTo>
                    <a:pt x="7653" y="1236"/>
                    <a:pt x="6601" y="0"/>
                    <a:pt x="4497" y="0"/>
                  </a:cubicBez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0" name="Google Shape;250;p18"/>
            <p:cNvSpPr/>
            <p:nvPr/>
          </p:nvSpPr>
          <p:spPr bwMode="auto">
            <a:xfrm>
              <a:off x="1054725" y="2582650"/>
              <a:ext cx="255800" cy="169650"/>
            </a:xfrm>
            <a:custGeom>
              <a:avLst/>
              <a:gdLst/>
              <a:ahLst/>
              <a:cxnLst/>
              <a:rect l="l" t="t" r="r" b="b"/>
              <a:pathLst>
                <a:path w="10232" h="6786" extrusionOk="0">
                  <a:moveTo>
                    <a:pt x="10231" y="0"/>
                  </a:moveTo>
                  <a:lnTo>
                    <a:pt x="1" y="5918"/>
                  </a:lnTo>
                  <a:lnTo>
                    <a:pt x="27" y="6786"/>
                  </a:lnTo>
                  <a:lnTo>
                    <a:pt x="10231" y="868"/>
                  </a:lnTo>
                  <a:lnTo>
                    <a:pt x="10231" y="0"/>
                  </a:lnTo>
                  <a:close/>
                </a:path>
              </a:pathLst>
            </a:custGeom>
            <a:solidFill>
              <a:srgbClr val="FF1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Title slide 2">
  <p:cSld name="TITLE_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52" name="Google Shape;252;p19"/>
          <p:cNvGrpSpPr/>
          <p:nvPr/>
        </p:nvGrpSpPr>
        <p:grpSpPr bwMode="auto"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253" name="Google Shape;253;p19"/>
            <p:cNvSpPr/>
            <p:nvPr/>
          </p:nvSpPr>
          <p:spPr bwMode="auto"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4" name="Google Shape;254;p19"/>
            <p:cNvSpPr/>
            <p:nvPr/>
          </p:nvSpPr>
          <p:spPr bwMode="auto"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5" name="Google Shape;255;p19"/>
            <p:cNvSpPr/>
            <p:nvPr/>
          </p:nvSpPr>
          <p:spPr bwMode="auto"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6" name="Google Shape;256;p19"/>
            <p:cNvSpPr/>
            <p:nvPr/>
          </p:nvSpPr>
          <p:spPr bwMode="auto"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7" name="Google Shape;257;p19"/>
            <p:cNvSpPr/>
            <p:nvPr/>
          </p:nvSpPr>
          <p:spPr bwMode="auto"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8" name="Google Shape;258;p19"/>
            <p:cNvSpPr/>
            <p:nvPr/>
          </p:nvSpPr>
          <p:spPr bwMode="auto"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59" name="Google Shape;259;p19"/>
            <p:cNvSpPr/>
            <p:nvPr/>
          </p:nvSpPr>
          <p:spPr bwMode="auto"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0" name="Google Shape;260;p19"/>
            <p:cNvSpPr/>
            <p:nvPr/>
          </p:nvSpPr>
          <p:spPr bwMode="auto">
            <a:xfrm>
              <a:off x="1886125" y="1350324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1" name="Google Shape;261;p19"/>
            <p:cNvSpPr/>
            <p:nvPr/>
          </p:nvSpPr>
          <p:spPr bwMode="auto"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2" name="Google Shape;262;p19"/>
            <p:cNvSpPr/>
            <p:nvPr/>
          </p:nvSpPr>
          <p:spPr bwMode="auto"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3" name="Google Shape;263;p19"/>
            <p:cNvSpPr/>
            <p:nvPr/>
          </p:nvSpPr>
          <p:spPr bwMode="auto"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4" name="Google Shape;264;p19"/>
            <p:cNvSpPr/>
            <p:nvPr/>
          </p:nvSpPr>
          <p:spPr bwMode="auto"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5" name="Google Shape;265;p19"/>
            <p:cNvSpPr/>
            <p:nvPr/>
          </p:nvSpPr>
          <p:spPr bwMode="auto"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6" name="Google Shape;266;p19"/>
            <p:cNvSpPr/>
            <p:nvPr/>
          </p:nvSpPr>
          <p:spPr bwMode="auto"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7" name="Google Shape;267;p19"/>
            <p:cNvSpPr/>
            <p:nvPr/>
          </p:nvSpPr>
          <p:spPr bwMode="auto"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8" name="Google Shape;268;p19"/>
            <p:cNvSpPr/>
            <p:nvPr/>
          </p:nvSpPr>
          <p:spPr bwMode="auto"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69" name="Google Shape;269;p19"/>
            <p:cNvSpPr/>
            <p:nvPr/>
          </p:nvSpPr>
          <p:spPr bwMode="auto"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0" name="Google Shape;270;p19"/>
            <p:cNvSpPr/>
            <p:nvPr/>
          </p:nvSpPr>
          <p:spPr bwMode="auto">
            <a:xfrm>
              <a:off x="2878399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1" name="Google Shape;271;p19"/>
            <p:cNvSpPr/>
            <p:nvPr/>
          </p:nvSpPr>
          <p:spPr bwMode="auto"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2" name="Google Shape;272;p19"/>
            <p:cNvSpPr/>
            <p:nvPr/>
          </p:nvSpPr>
          <p:spPr bwMode="auto"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3" name="Google Shape;273;p19"/>
            <p:cNvSpPr/>
            <p:nvPr/>
          </p:nvSpPr>
          <p:spPr bwMode="auto">
            <a:xfrm>
              <a:off x="3176699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4" name="Google Shape;274;p19"/>
            <p:cNvSpPr/>
            <p:nvPr/>
          </p:nvSpPr>
          <p:spPr bwMode="auto">
            <a:xfrm>
              <a:off x="2512675" y="2032325"/>
              <a:ext cx="593599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5" name="Google Shape;275;p19"/>
            <p:cNvSpPr/>
            <p:nvPr/>
          </p:nvSpPr>
          <p:spPr bwMode="auto"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6" name="Google Shape;276;p19"/>
            <p:cNvSpPr/>
            <p:nvPr/>
          </p:nvSpPr>
          <p:spPr bwMode="auto"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7" name="Google Shape;277;p19"/>
            <p:cNvSpPr/>
            <p:nvPr/>
          </p:nvSpPr>
          <p:spPr bwMode="auto"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8" name="Google Shape;278;p19"/>
            <p:cNvSpPr/>
            <p:nvPr/>
          </p:nvSpPr>
          <p:spPr bwMode="auto"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79" name="Google Shape;279;p19"/>
            <p:cNvSpPr/>
            <p:nvPr/>
          </p:nvSpPr>
          <p:spPr bwMode="auto">
            <a:xfrm>
              <a:off x="4557200" y="2339600"/>
              <a:ext cx="494675" cy="310299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0" name="Google Shape;280;p19"/>
            <p:cNvSpPr/>
            <p:nvPr/>
          </p:nvSpPr>
          <p:spPr bwMode="auto"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1" name="Google Shape;281;p19"/>
            <p:cNvSpPr/>
            <p:nvPr/>
          </p:nvSpPr>
          <p:spPr bwMode="auto"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2" name="Google Shape;282;p19"/>
            <p:cNvSpPr/>
            <p:nvPr/>
          </p:nvSpPr>
          <p:spPr bwMode="auto"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3" name="Google Shape;283;p19"/>
            <p:cNvSpPr/>
            <p:nvPr/>
          </p:nvSpPr>
          <p:spPr bwMode="auto"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4" name="Google Shape;284;p19"/>
            <p:cNvSpPr/>
            <p:nvPr/>
          </p:nvSpPr>
          <p:spPr bwMode="auto"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5" name="Google Shape;285;p19"/>
            <p:cNvSpPr/>
            <p:nvPr/>
          </p:nvSpPr>
          <p:spPr bwMode="auto"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6" name="Google Shape;286;p19"/>
            <p:cNvSpPr/>
            <p:nvPr/>
          </p:nvSpPr>
          <p:spPr bwMode="auto">
            <a:xfrm>
              <a:off x="4122525" y="3223975"/>
              <a:ext cx="929350" cy="580099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7" name="Google Shape;287;p19"/>
            <p:cNvSpPr/>
            <p:nvPr/>
          </p:nvSpPr>
          <p:spPr bwMode="auto"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8" name="Google Shape;288;p19"/>
            <p:cNvSpPr/>
            <p:nvPr/>
          </p:nvSpPr>
          <p:spPr bwMode="auto">
            <a:xfrm>
              <a:off x="3415024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89" name="Google Shape;289;p19"/>
            <p:cNvSpPr/>
            <p:nvPr/>
          </p:nvSpPr>
          <p:spPr bwMode="auto"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90" name="Google Shape;290;p19"/>
            <p:cNvSpPr/>
            <p:nvPr/>
          </p:nvSpPr>
          <p:spPr bwMode="auto"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91" name="Google Shape;291;p19"/>
            <p:cNvSpPr/>
            <p:nvPr/>
          </p:nvSpPr>
          <p:spPr bwMode="auto"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92" name="Google Shape;292;p19"/>
            <p:cNvSpPr/>
            <p:nvPr/>
          </p:nvSpPr>
          <p:spPr bwMode="auto"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293" name="Google Shape;293;p19"/>
            <p:cNvSpPr/>
            <p:nvPr/>
          </p:nvSpPr>
          <p:spPr bwMode="auto"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94" name="Google Shape;294;p19"/>
          <p:cNvSpPr txBox="1"/>
          <p:nvPr>
            <p:ph type="ctrTitle"/>
          </p:nvPr>
        </p:nvSpPr>
        <p:spPr bwMode="auto"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295" name="Google Shape;295;p19"/>
          <p:cNvSpPr txBox="1"/>
          <p:nvPr>
            <p:ph type="subTitle" idx="1"/>
          </p:nvPr>
        </p:nvSpPr>
        <p:spPr bwMode="auto"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</a:p>
        </p:txBody>
      </p:sp>
      <p:cxnSp>
        <p:nvCxnSpPr>
          <p:cNvPr id="296" name="Google Shape;296;p19"/>
          <p:cNvCxnSpPr/>
          <p:nvPr/>
        </p:nvCxnSpPr>
        <p:spPr bwMode="auto"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Title slide 2 No-BG">
  <p:cSld name="TITLE_2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ctrTitle"/>
          </p:nvPr>
        </p:nvSpPr>
        <p:spPr bwMode="auto"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sp>
        <p:nvSpPr>
          <p:cNvPr id="299" name="Google Shape;299;p20"/>
          <p:cNvSpPr txBox="1"/>
          <p:nvPr>
            <p:ph type="subTitle" idx="1"/>
          </p:nvPr>
        </p:nvSpPr>
        <p:spPr bwMode="auto">
          <a:xfrm>
            <a:off x="311700" y="3030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Light"/>
              <a:buNone/>
              <a:defRPr sz="28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</a:p>
        </p:txBody>
      </p:sp>
      <p:cxnSp>
        <p:nvCxnSpPr>
          <p:cNvPr id="300" name="Google Shape;300;p20"/>
          <p:cNvCxnSpPr/>
          <p:nvPr/>
        </p:nvCxnSpPr>
        <p:spPr bwMode="auto"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1" name="Google Shape;301;p20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302" name="Google Shape;302;p20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3" name="Google Shape;303;p20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4" name="Google Shape;304;p20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5" name="Google Shape;305;p20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6" name="Google Shape;306;p20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7" name="Google Shape;307;p20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8" name="Google Shape;308;p20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09" name="Google Shape;309;p20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0" name="Google Shape;310;p20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1" name="Google Shape;311;p20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2" name="Google Shape;312;p20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3" name="Google Shape;313;p20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4" name="Google Shape;314;p20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5" name="Google Shape;315;p20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6" name="Google Shape;316;p20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7" name="Google Shape;317;p20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8" name="Google Shape;318;p20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19" name="Google Shape;319;p20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0" name="Google Shape;320;p20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1" name="Google Shape;321;p20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2" name="Google Shape;322;p20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3" name="Google Shape;323;p20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4" name="Google Shape;324;p20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5" name="Google Shape;325;p20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6" name="Google Shape;326;p20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7" name="Google Shape;327;p20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8" name="Google Shape;328;p20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29" name="Google Shape;329;p20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330" name="Google Shape;330;p20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PhAnim="0" userDrawn="1" matchingName="Section header">
  <p:cSld name="SECTION_HEADER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32" name="Google Shape;332;p21"/>
          <p:cNvGrpSpPr/>
          <p:nvPr/>
        </p:nvGrpSpPr>
        <p:grpSpPr bwMode="auto"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33" name="Google Shape;333;p21"/>
            <p:cNvSpPr/>
            <p:nvPr/>
          </p:nvSpPr>
          <p:spPr bwMode="auto"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4" name="Google Shape;334;p21"/>
            <p:cNvSpPr/>
            <p:nvPr/>
          </p:nvSpPr>
          <p:spPr bwMode="auto"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5" name="Google Shape;335;p21"/>
            <p:cNvSpPr/>
            <p:nvPr/>
          </p:nvSpPr>
          <p:spPr bwMode="auto"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6" name="Google Shape;336;p21"/>
            <p:cNvSpPr/>
            <p:nvPr/>
          </p:nvSpPr>
          <p:spPr bwMode="auto"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7" name="Google Shape;337;p21"/>
            <p:cNvSpPr/>
            <p:nvPr/>
          </p:nvSpPr>
          <p:spPr bwMode="auto"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8" name="Google Shape;338;p21"/>
            <p:cNvSpPr/>
            <p:nvPr/>
          </p:nvSpPr>
          <p:spPr bwMode="auto"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39" name="Google Shape;339;p21"/>
            <p:cNvSpPr/>
            <p:nvPr/>
          </p:nvSpPr>
          <p:spPr bwMode="auto"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0" name="Google Shape;340;p21"/>
            <p:cNvSpPr/>
            <p:nvPr/>
          </p:nvSpPr>
          <p:spPr bwMode="auto">
            <a:xfrm>
              <a:off x="1886125" y="1350324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1" name="Google Shape;341;p21"/>
            <p:cNvSpPr/>
            <p:nvPr/>
          </p:nvSpPr>
          <p:spPr bwMode="auto"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2" name="Google Shape;342;p21"/>
            <p:cNvSpPr/>
            <p:nvPr/>
          </p:nvSpPr>
          <p:spPr bwMode="auto"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3" name="Google Shape;343;p21"/>
            <p:cNvSpPr/>
            <p:nvPr/>
          </p:nvSpPr>
          <p:spPr bwMode="auto"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4" name="Google Shape;344;p21"/>
            <p:cNvSpPr/>
            <p:nvPr/>
          </p:nvSpPr>
          <p:spPr bwMode="auto"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5" name="Google Shape;345;p21"/>
            <p:cNvSpPr/>
            <p:nvPr/>
          </p:nvSpPr>
          <p:spPr bwMode="auto"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6" name="Google Shape;346;p21"/>
            <p:cNvSpPr/>
            <p:nvPr/>
          </p:nvSpPr>
          <p:spPr bwMode="auto"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7" name="Google Shape;347;p21"/>
            <p:cNvSpPr/>
            <p:nvPr/>
          </p:nvSpPr>
          <p:spPr bwMode="auto"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8" name="Google Shape;348;p21"/>
            <p:cNvSpPr/>
            <p:nvPr/>
          </p:nvSpPr>
          <p:spPr bwMode="auto"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49" name="Google Shape;349;p21"/>
            <p:cNvSpPr/>
            <p:nvPr/>
          </p:nvSpPr>
          <p:spPr bwMode="auto"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0" name="Google Shape;350;p21"/>
            <p:cNvSpPr/>
            <p:nvPr/>
          </p:nvSpPr>
          <p:spPr bwMode="auto">
            <a:xfrm>
              <a:off x="2878399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1" name="Google Shape;351;p21"/>
            <p:cNvSpPr/>
            <p:nvPr/>
          </p:nvSpPr>
          <p:spPr bwMode="auto"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2" name="Google Shape;352;p21"/>
            <p:cNvSpPr/>
            <p:nvPr/>
          </p:nvSpPr>
          <p:spPr bwMode="auto"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3" name="Google Shape;353;p21"/>
            <p:cNvSpPr/>
            <p:nvPr/>
          </p:nvSpPr>
          <p:spPr bwMode="auto">
            <a:xfrm>
              <a:off x="3176699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4" name="Google Shape;354;p21"/>
            <p:cNvSpPr/>
            <p:nvPr/>
          </p:nvSpPr>
          <p:spPr bwMode="auto">
            <a:xfrm>
              <a:off x="2512675" y="2032325"/>
              <a:ext cx="593599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5" name="Google Shape;355;p21"/>
            <p:cNvSpPr/>
            <p:nvPr/>
          </p:nvSpPr>
          <p:spPr bwMode="auto"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6" name="Google Shape;356;p21"/>
            <p:cNvSpPr/>
            <p:nvPr/>
          </p:nvSpPr>
          <p:spPr bwMode="auto"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7" name="Google Shape;357;p21"/>
            <p:cNvSpPr/>
            <p:nvPr/>
          </p:nvSpPr>
          <p:spPr bwMode="auto"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8" name="Google Shape;358;p21"/>
            <p:cNvSpPr/>
            <p:nvPr/>
          </p:nvSpPr>
          <p:spPr bwMode="auto"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59" name="Google Shape;359;p21"/>
            <p:cNvSpPr/>
            <p:nvPr/>
          </p:nvSpPr>
          <p:spPr bwMode="auto">
            <a:xfrm>
              <a:off x="4557200" y="2339600"/>
              <a:ext cx="494675" cy="310299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0" name="Google Shape;360;p21"/>
            <p:cNvSpPr/>
            <p:nvPr/>
          </p:nvSpPr>
          <p:spPr bwMode="auto"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1" name="Google Shape;361;p21"/>
            <p:cNvSpPr/>
            <p:nvPr/>
          </p:nvSpPr>
          <p:spPr bwMode="auto"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2" name="Google Shape;362;p21"/>
            <p:cNvSpPr/>
            <p:nvPr/>
          </p:nvSpPr>
          <p:spPr bwMode="auto"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3" name="Google Shape;363;p21"/>
            <p:cNvSpPr/>
            <p:nvPr/>
          </p:nvSpPr>
          <p:spPr bwMode="auto"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4" name="Google Shape;364;p21"/>
            <p:cNvSpPr/>
            <p:nvPr/>
          </p:nvSpPr>
          <p:spPr bwMode="auto"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5" name="Google Shape;365;p21"/>
            <p:cNvSpPr/>
            <p:nvPr/>
          </p:nvSpPr>
          <p:spPr bwMode="auto"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6" name="Google Shape;366;p21"/>
            <p:cNvSpPr/>
            <p:nvPr/>
          </p:nvSpPr>
          <p:spPr bwMode="auto">
            <a:xfrm>
              <a:off x="4122525" y="3223975"/>
              <a:ext cx="929350" cy="580099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7" name="Google Shape;367;p21"/>
            <p:cNvSpPr/>
            <p:nvPr/>
          </p:nvSpPr>
          <p:spPr bwMode="auto"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8" name="Google Shape;368;p21"/>
            <p:cNvSpPr/>
            <p:nvPr/>
          </p:nvSpPr>
          <p:spPr bwMode="auto">
            <a:xfrm>
              <a:off x="3415024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69" name="Google Shape;369;p21"/>
            <p:cNvSpPr/>
            <p:nvPr/>
          </p:nvSpPr>
          <p:spPr bwMode="auto"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70" name="Google Shape;370;p21"/>
            <p:cNvSpPr/>
            <p:nvPr/>
          </p:nvSpPr>
          <p:spPr bwMode="auto"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71" name="Google Shape;371;p21"/>
            <p:cNvSpPr/>
            <p:nvPr/>
          </p:nvSpPr>
          <p:spPr bwMode="auto"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72" name="Google Shape;372;p21"/>
            <p:cNvSpPr/>
            <p:nvPr/>
          </p:nvSpPr>
          <p:spPr bwMode="auto"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73" name="Google Shape;373;p21"/>
            <p:cNvSpPr/>
            <p:nvPr/>
          </p:nvSpPr>
          <p:spPr bwMode="auto"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cxnSp>
        <p:nvCxnSpPr>
          <p:cNvPr id="374" name="Google Shape;374;p21"/>
          <p:cNvCxnSpPr/>
          <p:nvPr/>
        </p:nvCxnSpPr>
        <p:spPr bwMode="auto">
          <a:xfrm>
            <a:off x="41778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5" name="Google Shape;375;p21"/>
          <p:cNvSpPr txBox="1"/>
          <p:nvPr>
            <p:ph type="ctrTitle"/>
          </p:nvPr>
        </p:nvSpPr>
        <p:spPr bwMode="auto">
          <a:xfrm>
            <a:off x="311708" y="58996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PhAnim="0" userDrawn="1" matchingName="Section header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header 2-lines">
  <p:cSld name="SECTION_HEADER_3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 bwMode="auto">
          <a:xfrm>
            <a:off x="311708" y="154543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cxnSp>
        <p:nvCxnSpPr>
          <p:cNvPr id="378" name="Google Shape;378;p22"/>
          <p:cNvCxnSpPr/>
          <p:nvPr/>
        </p:nvCxnSpPr>
        <p:spPr bwMode="auto">
          <a:xfrm>
            <a:off x="4177800" y="347487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9" name="Google Shape;379;p22"/>
          <p:cNvGrpSpPr/>
          <p:nvPr/>
        </p:nvGrpSpPr>
        <p:grpSpPr bwMode="auto"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380" name="Google Shape;380;p22"/>
            <p:cNvSpPr/>
            <p:nvPr/>
          </p:nvSpPr>
          <p:spPr bwMode="auto"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1" name="Google Shape;381;p22"/>
            <p:cNvSpPr/>
            <p:nvPr/>
          </p:nvSpPr>
          <p:spPr bwMode="auto"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2" name="Google Shape;382;p22"/>
            <p:cNvSpPr/>
            <p:nvPr/>
          </p:nvSpPr>
          <p:spPr bwMode="auto"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3" name="Google Shape;383;p22"/>
            <p:cNvSpPr/>
            <p:nvPr/>
          </p:nvSpPr>
          <p:spPr bwMode="auto"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4" name="Google Shape;384;p22"/>
            <p:cNvSpPr/>
            <p:nvPr/>
          </p:nvSpPr>
          <p:spPr bwMode="auto"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5" name="Google Shape;385;p22"/>
            <p:cNvSpPr/>
            <p:nvPr/>
          </p:nvSpPr>
          <p:spPr bwMode="auto"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6" name="Google Shape;386;p22"/>
            <p:cNvSpPr/>
            <p:nvPr/>
          </p:nvSpPr>
          <p:spPr bwMode="auto"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7" name="Google Shape;387;p22"/>
            <p:cNvSpPr/>
            <p:nvPr/>
          </p:nvSpPr>
          <p:spPr bwMode="auto">
            <a:xfrm>
              <a:off x="1886125" y="1350324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8" name="Google Shape;388;p22"/>
            <p:cNvSpPr/>
            <p:nvPr/>
          </p:nvSpPr>
          <p:spPr bwMode="auto"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89" name="Google Shape;389;p22"/>
            <p:cNvSpPr/>
            <p:nvPr/>
          </p:nvSpPr>
          <p:spPr bwMode="auto"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0" name="Google Shape;390;p22"/>
            <p:cNvSpPr/>
            <p:nvPr/>
          </p:nvSpPr>
          <p:spPr bwMode="auto"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1" name="Google Shape;391;p22"/>
            <p:cNvSpPr/>
            <p:nvPr/>
          </p:nvSpPr>
          <p:spPr bwMode="auto"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2" name="Google Shape;392;p22"/>
            <p:cNvSpPr/>
            <p:nvPr/>
          </p:nvSpPr>
          <p:spPr bwMode="auto"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3" name="Google Shape;393;p22"/>
            <p:cNvSpPr/>
            <p:nvPr/>
          </p:nvSpPr>
          <p:spPr bwMode="auto"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4" name="Google Shape;394;p22"/>
            <p:cNvSpPr/>
            <p:nvPr/>
          </p:nvSpPr>
          <p:spPr bwMode="auto"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5" name="Google Shape;395;p22"/>
            <p:cNvSpPr/>
            <p:nvPr/>
          </p:nvSpPr>
          <p:spPr bwMode="auto"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6" name="Google Shape;396;p22"/>
            <p:cNvSpPr/>
            <p:nvPr/>
          </p:nvSpPr>
          <p:spPr bwMode="auto"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7" name="Google Shape;397;p22"/>
            <p:cNvSpPr/>
            <p:nvPr/>
          </p:nvSpPr>
          <p:spPr bwMode="auto">
            <a:xfrm>
              <a:off x="2878399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8" name="Google Shape;398;p22"/>
            <p:cNvSpPr/>
            <p:nvPr/>
          </p:nvSpPr>
          <p:spPr bwMode="auto"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399" name="Google Shape;399;p22"/>
            <p:cNvSpPr/>
            <p:nvPr/>
          </p:nvSpPr>
          <p:spPr bwMode="auto"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0" name="Google Shape;400;p22"/>
            <p:cNvSpPr/>
            <p:nvPr/>
          </p:nvSpPr>
          <p:spPr bwMode="auto">
            <a:xfrm>
              <a:off x="3176699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1" name="Google Shape;401;p22"/>
            <p:cNvSpPr/>
            <p:nvPr/>
          </p:nvSpPr>
          <p:spPr bwMode="auto">
            <a:xfrm>
              <a:off x="2512675" y="2032325"/>
              <a:ext cx="593599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2" name="Google Shape;402;p22"/>
            <p:cNvSpPr/>
            <p:nvPr/>
          </p:nvSpPr>
          <p:spPr bwMode="auto"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3" name="Google Shape;403;p22"/>
            <p:cNvSpPr/>
            <p:nvPr/>
          </p:nvSpPr>
          <p:spPr bwMode="auto"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4" name="Google Shape;404;p22"/>
            <p:cNvSpPr/>
            <p:nvPr/>
          </p:nvSpPr>
          <p:spPr bwMode="auto"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5" name="Google Shape;405;p22"/>
            <p:cNvSpPr/>
            <p:nvPr/>
          </p:nvSpPr>
          <p:spPr bwMode="auto"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6" name="Google Shape;406;p22"/>
            <p:cNvSpPr/>
            <p:nvPr/>
          </p:nvSpPr>
          <p:spPr bwMode="auto">
            <a:xfrm>
              <a:off x="4557200" y="2339600"/>
              <a:ext cx="494675" cy="310299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7" name="Google Shape;407;p22"/>
            <p:cNvSpPr/>
            <p:nvPr/>
          </p:nvSpPr>
          <p:spPr bwMode="auto"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8" name="Google Shape;408;p22"/>
            <p:cNvSpPr/>
            <p:nvPr/>
          </p:nvSpPr>
          <p:spPr bwMode="auto"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09" name="Google Shape;409;p22"/>
            <p:cNvSpPr/>
            <p:nvPr/>
          </p:nvSpPr>
          <p:spPr bwMode="auto"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0" name="Google Shape;410;p22"/>
            <p:cNvSpPr/>
            <p:nvPr/>
          </p:nvSpPr>
          <p:spPr bwMode="auto"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1" name="Google Shape;411;p22"/>
            <p:cNvSpPr/>
            <p:nvPr/>
          </p:nvSpPr>
          <p:spPr bwMode="auto"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2" name="Google Shape;412;p22"/>
            <p:cNvSpPr/>
            <p:nvPr/>
          </p:nvSpPr>
          <p:spPr bwMode="auto"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3" name="Google Shape;413;p22"/>
            <p:cNvSpPr/>
            <p:nvPr/>
          </p:nvSpPr>
          <p:spPr bwMode="auto">
            <a:xfrm>
              <a:off x="4122525" y="3223975"/>
              <a:ext cx="929350" cy="580099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4" name="Google Shape;414;p22"/>
            <p:cNvSpPr/>
            <p:nvPr/>
          </p:nvSpPr>
          <p:spPr bwMode="auto"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5" name="Google Shape;415;p22"/>
            <p:cNvSpPr/>
            <p:nvPr/>
          </p:nvSpPr>
          <p:spPr bwMode="auto">
            <a:xfrm>
              <a:off x="3415024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6" name="Google Shape;416;p22"/>
            <p:cNvSpPr/>
            <p:nvPr/>
          </p:nvSpPr>
          <p:spPr bwMode="auto"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7" name="Google Shape;417;p22"/>
            <p:cNvSpPr/>
            <p:nvPr/>
          </p:nvSpPr>
          <p:spPr bwMode="auto"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8" name="Google Shape;418;p22"/>
            <p:cNvSpPr/>
            <p:nvPr/>
          </p:nvSpPr>
          <p:spPr bwMode="auto"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19" name="Google Shape;419;p22"/>
            <p:cNvSpPr/>
            <p:nvPr/>
          </p:nvSpPr>
          <p:spPr bwMode="auto"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0" name="Google Shape;420;p22"/>
            <p:cNvSpPr/>
            <p:nvPr/>
          </p:nvSpPr>
          <p:spPr bwMode="auto"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header 2-lines - no BG">
  <p:cSld name="SECTION_HEADER_3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ctrTitle"/>
          </p:nvPr>
        </p:nvSpPr>
        <p:spPr bwMode="auto">
          <a:xfrm>
            <a:off x="311708" y="1545437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3600"/>
              <a:buFont typeface="Roboto Medium"/>
              <a:buNone/>
              <a:defRPr sz="36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</a:p>
        </p:txBody>
      </p:sp>
      <p:grpSp>
        <p:nvGrpSpPr>
          <p:cNvPr id="423" name="Google Shape;423;p23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24" name="Google Shape;424;p23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5" name="Google Shape;425;p23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6" name="Google Shape;426;p23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7" name="Google Shape;427;p23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8" name="Google Shape;428;p23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29" name="Google Shape;429;p23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0" name="Google Shape;430;p23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1" name="Google Shape;431;p23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2" name="Google Shape;432;p23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3" name="Google Shape;433;p23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4" name="Google Shape;434;p23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5" name="Google Shape;435;p23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6" name="Google Shape;436;p23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7" name="Google Shape;437;p23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8" name="Google Shape;438;p23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39" name="Google Shape;439;p23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0" name="Google Shape;440;p23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1" name="Google Shape;441;p23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2" name="Google Shape;442;p23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3" name="Google Shape;443;p23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4" name="Google Shape;444;p23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5" name="Google Shape;445;p23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6" name="Google Shape;446;p23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7" name="Google Shape;447;p23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8" name="Google Shape;448;p23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49" name="Google Shape;449;p23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50" name="Google Shape;450;p23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51" name="Google Shape;451;p23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452" name="Google Shape;452;p2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showMasterPhAnim="0" userDrawn="1" matchingName="Title and two columns">
  <p:cSld name="TITLE_AND_TWO_COLUMNS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 bwMode="auto"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55" name="Google Shape;455;p24"/>
          <p:cNvSpPr txBox="1"/>
          <p:nvPr>
            <p:ph type="body" idx="1"/>
          </p:nvPr>
        </p:nvSpPr>
        <p:spPr bwMode="auto">
          <a:xfrm>
            <a:off x="3117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cxnSp>
        <p:nvCxnSpPr>
          <p:cNvPr id="456" name="Google Shape;456;p24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24"/>
          <p:cNvSpPr txBox="1"/>
          <p:nvPr>
            <p:ph type="body" idx="2"/>
          </p:nvPr>
        </p:nvSpPr>
        <p:spPr bwMode="auto">
          <a:xfrm>
            <a:off x="4702500" y="1125525"/>
            <a:ext cx="412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grpSp>
        <p:nvGrpSpPr>
          <p:cNvPr id="458" name="Google Shape;458;p24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59" name="Google Shape;459;p24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0" name="Google Shape;460;p24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1" name="Google Shape;461;p24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2" name="Google Shape;462;p24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3" name="Google Shape;463;p24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4" name="Google Shape;464;p24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5" name="Google Shape;465;p24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6" name="Google Shape;466;p24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7" name="Google Shape;467;p24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8" name="Google Shape;468;p24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69" name="Google Shape;469;p24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0" name="Google Shape;470;p24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1" name="Google Shape;471;p24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2" name="Google Shape;472;p24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3" name="Google Shape;473;p24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4" name="Google Shape;474;p24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5" name="Google Shape;475;p24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6" name="Google Shape;476;p24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7" name="Google Shape;477;p24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8" name="Google Shape;478;p24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79" name="Google Shape;479;p24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0" name="Google Shape;480;p24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1" name="Google Shape;481;p24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2" name="Google Shape;482;p24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3" name="Google Shape;483;p24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4" name="Google Shape;484;p24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5" name="Google Shape;485;p24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86" name="Google Shape;486;p24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487" name="Google Shape;487;p2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PhAnim="0" userDrawn="1" matchingName="Title only">
  <p:cSld name="TITLE_ONLY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 bwMode="auto"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cxnSp>
        <p:nvCxnSpPr>
          <p:cNvPr id="490" name="Google Shape;490;p25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1" name="Google Shape;491;p25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492" name="Google Shape;492;p25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3" name="Google Shape;493;p25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4" name="Google Shape;494;p25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5" name="Google Shape;495;p25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6" name="Google Shape;496;p25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7" name="Google Shape;497;p25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8" name="Google Shape;498;p25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499" name="Google Shape;499;p25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0" name="Google Shape;500;p25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1" name="Google Shape;501;p25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2" name="Google Shape;502;p25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3" name="Google Shape;503;p25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4" name="Google Shape;504;p25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5" name="Google Shape;505;p25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6" name="Google Shape;506;p25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7" name="Google Shape;507;p25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8" name="Google Shape;508;p25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09" name="Google Shape;509;p25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0" name="Google Shape;510;p25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1" name="Google Shape;511;p25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2" name="Google Shape;512;p25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3" name="Google Shape;513;p25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4" name="Google Shape;514;p25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5" name="Google Shape;515;p25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6" name="Google Shape;516;p25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7" name="Google Shape;517;p25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8" name="Google Shape;518;p25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19" name="Google Shape;519;p25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520" name="Google Shape;520;p2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Title and body w/ brandmark">
  <p:cSld name="TITLE_ONLY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22" name="Google Shape;522;p26"/>
          <p:cNvGrpSpPr/>
          <p:nvPr/>
        </p:nvGrpSpPr>
        <p:grpSpPr bwMode="auto"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523" name="Google Shape;523;p26"/>
            <p:cNvSpPr/>
            <p:nvPr/>
          </p:nvSpPr>
          <p:spPr bwMode="auto"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4" name="Google Shape;524;p26"/>
            <p:cNvSpPr/>
            <p:nvPr/>
          </p:nvSpPr>
          <p:spPr bwMode="auto"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5" name="Google Shape;525;p26"/>
            <p:cNvSpPr/>
            <p:nvPr/>
          </p:nvSpPr>
          <p:spPr bwMode="auto"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6" name="Google Shape;526;p26"/>
            <p:cNvSpPr/>
            <p:nvPr/>
          </p:nvSpPr>
          <p:spPr bwMode="auto"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7" name="Google Shape;527;p26"/>
            <p:cNvSpPr/>
            <p:nvPr/>
          </p:nvSpPr>
          <p:spPr bwMode="auto"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8" name="Google Shape;528;p26"/>
            <p:cNvSpPr/>
            <p:nvPr/>
          </p:nvSpPr>
          <p:spPr bwMode="auto"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29" name="Google Shape;529;p26"/>
            <p:cNvSpPr/>
            <p:nvPr/>
          </p:nvSpPr>
          <p:spPr bwMode="auto"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0" name="Google Shape;530;p26"/>
            <p:cNvSpPr/>
            <p:nvPr/>
          </p:nvSpPr>
          <p:spPr bwMode="auto">
            <a:xfrm>
              <a:off x="1886125" y="1350324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1" name="Google Shape;531;p26"/>
            <p:cNvSpPr/>
            <p:nvPr/>
          </p:nvSpPr>
          <p:spPr bwMode="auto"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2" name="Google Shape;532;p26"/>
            <p:cNvSpPr/>
            <p:nvPr/>
          </p:nvSpPr>
          <p:spPr bwMode="auto"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3" name="Google Shape;533;p26"/>
            <p:cNvSpPr/>
            <p:nvPr/>
          </p:nvSpPr>
          <p:spPr bwMode="auto"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4" name="Google Shape;534;p26"/>
            <p:cNvSpPr/>
            <p:nvPr/>
          </p:nvSpPr>
          <p:spPr bwMode="auto"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5" name="Google Shape;535;p26"/>
            <p:cNvSpPr/>
            <p:nvPr/>
          </p:nvSpPr>
          <p:spPr bwMode="auto"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6" name="Google Shape;536;p26"/>
            <p:cNvSpPr/>
            <p:nvPr/>
          </p:nvSpPr>
          <p:spPr bwMode="auto"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7" name="Google Shape;537;p26"/>
            <p:cNvSpPr/>
            <p:nvPr/>
          </p:nvSpPr>
          <p:spPr bwMode="auto"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8" name="Google Shape;538;p26"/>
            <p:cNvSpPr/>
            <p:nvPr/>
          </p:nvSpPr>
          <p:spPr bwMode="auto"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39" name="Google Shape;539;p26"/>
            <p:cNvSpPr/>
            <p:nvPr/>
          </p:nvSpPr>
          <p:spPr bwMode="auto"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0" name="Google Shape;540;p26"/>
            <p:cNvSpPr/>
            <p:nvPr/>
          </p:nvSpPr>
          <p:spPr bwMode="auto">
            <a:xfrm>
              <a:off x="2878399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1" name="Google Shape;541;p26"/>
            <p:cNvSpPr/>
            <p:nvPr/>
          </p:nvSpPr>
          <p:spPr bwMode="auto"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2" name="Google Shape;542;p26"/>
            <p:cNvSpPr/>
            <p:nvPr/>
          </p:nvSpPr>
          <p:spPr bwMode="auto"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3" name="Google Shape;543;p26"/>
            <p:cNvSpPr/>
            <p:nvPr/>
          </p:nvSpPr>
          <p:spPr bwMode="auto">
            <a:xfrm>
              <a:off x="3176699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4" name="Google Shape;544;p26"/>
            <p:cNvSpPr/>
            <p:nvPr/>
          </p:nvSpPr>
          <p:spPr bwMode="auto">
            <a:xfrm>
              <a:off x="2512675" y="2032325"/>
              <a:ext cx="593599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5" name="Google Shape;545;p26"/>
            <p:cNvSpPr/>
            <p:nvPr/>
          </p:nvSpPr>
          <p:spPr bwMode="auto"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6" name="Google Shape;546;p26"/>
            <p:cNvSpPr/>
            <p:nvPr/>
          </p:nvSpPr>
          <p:spPr bwMode="auto"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7" name="Google Shape;547;p26"/>
            <p:cNvSpPr/>
            <p:nvPr/>
          </p:nvSpPr>
          <p:spPr bwMode="auto"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8" name="Google Shape;548;p26"/>
            <p:cNvSpPr/>
            <p:nvPr/>
          </p:nvSpPr>
          <p:spPr bwMode="auto"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49" name="Google Shape;549;p26"/>
            <p:cNvSpPr/>
            <p:nvPr/>
          </p:nvSpPr>
          <p:spPr bwMode="auto">
            <a:xfrm>
              <a:off x="4557200" y="2339600"/>
              <a:ext cx="494675" cy="310299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0" name="Google Shape;550;p26"/>
            <p:cNvSpPr/>
            <p:nvPr/>
          </p:nvSpPr>
          <p:spPr bwMode="auto"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1" name="Google Shape;551;p26"/>
            <p:cNvSpPr/>
            <p:nvPr/>
          </p:nvSpPr>
          <p:spPr bwMode="auto"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2" name="Google Shape;552;p26"/>
            <p:cNvSpPr/>
            <p:nvPr/>
          </p:nvSpPr>
          <p:spPr bwMode="auto"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3" name="Google Shape;553;p26"/>
            <p:cNvSpPr/>
            <p:nvPr/>
          </p:nvSpPr>
          <p:spPr bwMode="auto"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4" name="Google Shape;554;p26"/>
            <p:cNvSpPr/>
            <p:nvPr/>
          </p:nvSpPr>
          <p:spPr bwMode="auto"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5" name="Google Shape;555;p26"/>
            <p:cNvSpPr/>
            <p:nvPr/>
          </p:nvSpPr>
          <p:spPr bwMode="auto"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6" name="Google Shape;556;p26"/>
            <p:cNvSpPr/>
            <p:nvPr/>
          </p:nvSpPr>
          <p:spPr bwMode="auto">
            <a:xfrm>
              <a:off x="4122525" y="3223975"/>
              <a:ext cx="929350" cy="580099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7" name="Google Shape;557;p26"/>
            <p:cNvSpPr/>
            <p:nvPr/>
          </p:nvSpPr>
          <p:spPr bwMode="auto"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8" name="Google Shape;558;p26"/>
            <p:cNvSpPr/>
            <p:nvPr/>
          </p:nvSpPr>
          <p:spPr bwMode="auto">
            <a:xfrm>
              <a:off x="3415024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59" name="Google Shape;559;p26"/>
            <p:cNvSpPr/>
            <p:nvPr/>
          </p:nvSpPr>
          <p:spPr bwMode="auto"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60" name="Google Shape;560;p26"/>
            <p:cNvSpPr/>
            <p:nvPr/>
          </p:nvSpPr>
          <p:spPr bwMode="auto"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61" name="Google Shape;561;p26"/>
            <p:cNvSpPr/>
            <p:nvPr/>
          </p:nvSpPr>
          <p:spPr bwMode="auto"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62" name="Google Shape;562;p26"/>
            <p:cNvSpPr/>
            <p:nvPr/>
          </p:nvSpPr>
          <p:spPr bwMode="auto"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63" name="Google Shape;563;p26"/>
            <p:cNvSpPr/>
            <p:nvPr/>
          </p:nvSpPr>
          <p:spPr bwMode="auto"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564" name="Google Shape;564;p26"/>
          <p:cNvSpPr txBox="1"/>
          <p:nvPr>
            <p:ph type="title"/>
          </p:nvPr>
        </p:nvSpPr>
        <p:spPr bwMode="auto"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cxnSp>
        <p:nvCxnSpPr>
          <p:cNvPr id="565" name="Google Shape;565;p26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6" name="Google Shape;566;p26"/>
          <p:cNvSpPr txBox="1"/>
          <p:nvPr>
            <p:ph type="body" idx="1"/>
          </p:nvPr>
        </p:nvSpPr>
        <p:spPr bwMode="auto">
          <a:xfrm>
            <a:off x="311700" y="11255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One column text">
  <p:cSld name="ONE_COLUMN_TEX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/>
          <p:nvPr>
            <p:ph type="title"/>
          </p:nvPr>
        </p:nvSpPr>
        <p:spPr bwMode="auto"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569" name="Google Shape;569;p27"/>
          <p:cNvSpPr txBox="1"/>
          <p:nvPr>
            <p:ph type="body" idx="1"/>
          </p:nvPr>
        </p:nvSpPr>
        <p:spPr bwMode="auto"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cxnSp>
        <p:nvCxnSpPr>
          <p:cNvPr id="570" name="Google Shape;570;p27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1" name="Google Shape;571;p27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572" name="Google Shape;572;p27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3" name="Google Shape;573;p27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4" name="Google Shape;574;p27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5" name="Google Shape;575;p27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6" name="Google Shape;576;p27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7" name="Google Shape;577;p27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8" name="Google Shape;578;p27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79" name="Google Shape;579;p27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0" name="Google Shape;580;p27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1" name="Google Shape;581;p27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2" name="Google Shape;582;p27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3" name="Google Shape;583;p27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4" name="Google Shape;584;p27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5" name="Google Shape;585;p27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6" name="Google Shape;586;p27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7" name="Google Shape;587;p27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8" name="Google Shape;588;p27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89" name="Google Shape;589;p27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0" name="Google Shape;590;p27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1" name="Google Shape;591;p27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2" name="Google Shape;592;p27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3" name="Google Shape;593;p27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4" name="Google Shape;594;p27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5" name="Google Shape;595;p27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6" name="Google Shape;596;p27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7" name="Google Shape;597;p27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8" name="Google Shape;598;p27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599" name="Google Shape;599;p27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600" name="Google Shape;600;p2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Main point">
  <p:cSld name="MAIN_POINT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" name="Google Shape;602;p28"/>
          <p:cNvSpPr txBox="1"/>
          <p:nvPr>
            <p:ph type="title"/>
          </p:nvPr>
        </p:nvSpPr>
        <p:spPr bwMode="auto"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</a:p>
        </p:txBody>
      </p:sp>
      <p:cxnSp>
        <p:nvCxnSpPr>
          <p:cNvPr id="603" name="Google Shape;603;p28"/>
          <p:cNvCxnSpPr/>
          <p:nvPr/>
        </p:nvCxnSpPr>
        <p:spPr bwMode="auto"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4" name="Google Shape;604;p28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05" name="Google Shape;605;p28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06" name="Google Shape;606;p28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07" name="Google Shape;607;p28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08" name="Google Shape;608;p28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09" name="Google Shape;609;p28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0" name="Google Shape;610;p28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1" name="Google Shape;611;p28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2" name="Google Shape;612;p28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3" name="Google Shape;613;p28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4" name="Google Shape;614;p28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5" name="Google Shape;615;p28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6" name="Google Shape;616;p28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7" name="Google Shape;617;p28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8" name="Google Shape;618;p28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19" name="Google Shape;619;p28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0" name="Google Shape;620;p28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1" name="Google Shape;621;p28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2" name="Google Shape;622;p28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3" name="Google Shape;623;p28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4" name="Google Shape;624;p28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5" name="Google Shape;625;p28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6" name="Google Shape;626;p28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7" name="Google Shape;627;p28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8" name="Google Shape;628;p28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29" name="Google Shape;629;p28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30" name="Google Shape;630;p28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31" name="Google Shape;631;p28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32" name="Google Shape;632;p28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633" name="Google Shape;633;p28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Main point 1">
  <p:cSld name="MAIN_POINT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" name="Google Shape;635;p29"/>
          <p:cNvSpPr txBox="1"/>
          <p:nvPr>
            <p:ph type="title"/>
          </p:nvPr>
        </p:nvSpPr>
        <p:spPr bwMode="auto">
          <a:xfrm>
            <a:off x="311700" y="808225"/>
            <a:ext cx="62703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</a:p>
        </p:txBody>
      </p:sp>
      <p:sp>
        <p:nvSpPr>
          <p:cNvPr id="636" name="Google Shape;636;p29"/>
          <p:cNvSpPr txBox="1"/>
          <p:nvPr>
            <p:ph type="subTitle" idx="1"/>
          </p:nvPr>
        </p:nvSpPr>
        <p:spPr bwMode="auto">
          <a:xfrm>
            <a:off x="319350" y="3021525"/>
            <a:ext cx="6255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None/>
              <a:defRPr sz="2800">
                <a:solidFill>
                  <a:srgbClr val="B4B5B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</a:p>
        </p:txBody>
      </p:sp>
      <p:cxnSp>
        <p:nvCxnSpPr>
          <p:cNvPr id="637" name="Google Shape;637;p29"/>
          <p:cNvCxnSpPr/>
          <p:nvPr/>
        </p:nvCxnSpPr>
        <p:spPr bwMode="auto">
          <a:xfrm>
            <a:off x="454900" y="2862725"/>
            <a:ext cx="7884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8" name="Google Shape;638;p29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39" name="Google Shape;639;p29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0" name="Google Shape;640;p29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1" name="Google Shape;641;p29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2" name="Google Shape;642;p29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3" name="Google Shape;643;p29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4" name="Google Shape;644;p29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5" name="Google Shape;645;p29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6" name="Google Shape;646;p29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7" name="Google Shape;647;p29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8" name="Google Shape;648;p29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49" name="Google Shape;649;p29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0" name="Google Shape;650;p29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1" name="Google Shape;651;p29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2" name="Google Shape;652;p29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3" name="Google Shape;653;p29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4" name="Google Shape;654;p29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5" name="Google Shape;655;p29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6" name="Google Shape;656;p29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7" name="Google Shape;657;p29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8" name="Google Shape;658;p29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59" name="Google Shape;659;p29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0" name="Google Shape;660;p29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1" name="Google Shape;661;p29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2" name="Google Shape;662;p29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3" name="Google Shape;663;p29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4" name="Google Shape;664;p29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5" name="Google Shape;665;p29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66" name="Google Shape;666;p29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667" name="Google Shape;667;p29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title and description">
  <p:cSld name="SECTION_TITLE_AND_DESCRIPTION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/>
          <p:nvPr/>
        </p:nvSpPr>
        <p:spPr bwMode="auto"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70" name="Google Shape;670;p30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9pPr>
          </a:lstStyle>
          <a:p>
            <a:pPr>
              <a:defRPr/>
            </a:pPr>
          </a:p>
        </p:txBody>
      </p:sp>
      <p:sp>
        <p:nvSpPr>
          <p:cNvPr id="671" name="Google Shape;671;p30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</a:p>
        </p:txBody>
      </p:sp>
      <p:sp>
        <p:nvSpPr>
          <p:cNvPr id="672" name="Google Shape;672;p30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"/>
              <a:buChar char="●"/>
              <a:defRPr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●"/>
              <a:defRPr>
                <a:solidFill>
                  <a:srgbClr val="B4B5B1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Char char="○"/>
              <a:defRPr>
                <a:solidFill>
                  <a:srgbClr val="B4B5B1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Char char="■"/>
              <a:defRPr>
                <a:solidFill>
                  <a:srgbClr val="B4B5B1"/>
                </a:solidFill>
              </a:defRPr>
            </a:lvl9pPr>
          </a:lstStyle>
          <a:p>
            <a:pPr>
              <a:defRPr/>
            </a:pPr>
          </a:p>
        </p:txBody>
      </p:sp>
      <p:grpSp>
        <p:nvGrpSpPr>
          <p:cNvPr id="673" name="Google Shape;673;p30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674" name="Google Shape;674;p30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5" name="Google Shape;675;p30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6" name="Google Shape;676;p30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7" name="Google Shape;677;p30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8" name="Google Shape;678;p30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79" name="Google Shape;679;p30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0" name="Google Shape;680;p30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1" name="Google Shape;681;p30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2" name="Google Shape;682;p30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3" name="Google Shape;683;p30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4" name="Google Shape;684;p30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5" name="Google Shape;685;p30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6" name="Google Shape;686;p30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7" name="Google Shape;687;p30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8" name="Google Shape;688;p30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89" name="Google Shape;689;p30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0" name="Google Shape;690;p30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1" name="Google Shape;691;p30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2" name="Google Shape;692;p30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3" name="Google Shape;693;p30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4" name="Google Shape;694;p30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5" name="Google Shape;695;p30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6" name="Google Shape;696;p30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7" name="Google Shape;697;p30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8" name="Google Shape;698;p30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699" name="Google Shape;699;p30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00" name="Google Shape;700;p30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01" name="Google Shape;701;p30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702" name="Google Shape;702;p30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title and description split">
  <p:cSld name="SECTION_TITLE_AND_DESCRIPTION_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" name="Google Shape;704;p31"/>
          <p:cNvSpPr/>
          <p:nvPr/>
        </p:nvSpPr>
        <p:spPr bwMode="auto"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05" name="Google Shape;705;p31"/>
          <p:cNvSpPr txBox="1"/>
          <p:nvPr>
            <p:ph type="title"/>
          </p:nvPr>
        </p:nvSpPr>
        <p:spPr bwMode="auto"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706" name="Google Shape;706;p31"/>
          <p:cNvSpPr txBox="1"/>
          <p:nvPr>
            <p:ph type="body" idx="1"/>
          </p:nvPr>
        </p:nvSpPr>
        <p:spPr bwMode="auto"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cxnSp>
        <p:nvCxnSpPr>
          <p:cNvPr id="707" name="Google Shape;707;p31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8" name="Google Shape;708;p31"/>
          <p:cNvSpPr txBox="1"/>
          <p:nvPr>
            <p:ph type="body" idx="2"/>
          </p:nvPr>
        </p:nvSpPr>
        <p:spPr bwMode="auto">
          <a:xfrm>
            <a:off x="483045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Roboto"/>
              <a:buChar char="●"/>
              <a:defRPr sz="2400">
                <a:solidFill>
                  <a:srgbClr val="282828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●"/>
              <a:defRPr>
                <a:solidFill>
                  <a:srgbClr val="282828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82828"/>
              </a:buClr>
              <a:buSzPts val="1400"/>
              <a:buChar char="○"/>
              <a:defRPr>
                <a:solidFill>
                  <a:srgbClr val="282828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282828"/>
              </a:buClr>
              <a:buSzPts val="1400"/>
              <a:buChar char="■"/>
              <a:defRPr>
                <a:solidFill>
                  <a:srgbClr val="282828"/>
                </a:solidFill>
              </a:defRPr>
            </a:lvl9pPr>
          </a:lstStyle>
          <a:p>
            <a:pPr>
              <a:defRPr/>
            </a:pPr>
          </a:p>
        </p:txBody>
      </p:sp>
      <p:pic>
        <p:nvPicPr>
          <p:cNvPr id="709" name="Google Shape;709;p3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1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11" name="Google Shape;711;p31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2" name="Google Shape;712;p31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3" name="Google Shape;713;p31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4" name="Google Shape;714;p31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5" name="Google Shape;715;p31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6" name="Google Shape;716;p31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7" name="Google Shape;717;p31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8" name="Google Shape;718;p31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19" name="Google Shape;719;p31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0" name="Google Shape;720;p31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1" name="Google Shape;721;p31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2" name="Google Shape;722;p31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3" name="Google Shape;723;p31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4" name="Google Shape;724;p31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5" name="Google Shape;725;p31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6" name="Google Shape;726;p31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7" name="Google Shape;727;p31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8" name="Google Shape;728;p31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29" name="Google Shape;729;p31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0" name="Google Shape;730;p31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1" name="Google Shape;731;p31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2" name="Google Shape;732;p31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3" name="Google Shape;733;p31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4" name="Google Shape;734;p31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5" name="Google Shape;735;p31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6" name="Google Shape;736;p31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7" name="Google Shape;737;p31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38" name="Google Shape;738;p31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PhAnim="0" userDrawn="1" matchingName="Title and body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title and description image split">
  <p:cSld name="SECTION_TITLE_AND_DESCRIPTION_2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/>
          <p:nvPr/>
        </p:nvSpPr>
        <p:spPr bwMode="auto">
          <a:xfrm>
            <a:off x="4572000" y="25"/>
            <a:ext cx="4572000" cy="5143500"/>
          </a:xfrm>
          <a:prstGeom prst="rect">
            <a:avLst/>
          </a:prstGeom>
          <a:solidFill>
            <a:srgbClr val="F1F3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41" name="Google Shape;741;p32"/>
          <p:cNvSpPr txBox="1"/>
          <p:nvPr>
            <p:ph type="title"/>
          </p:nvPr>
        </p:nvSpPr>
        <p:spPr bwMode="auto">
          <a:xfrm>
            <a:off x="311700" y="265675"/>
            <a:ext cx="405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742" name="Google Shape;742;p32"/>
          <p:cNvSpPr txBox="1"/>
          <p:nvPr>
            <p:ph type="body" idx="1"/>
          </p:nvPr>
        </p:nvSpPr>
        <p:spPr bwMode="auto">
          <a:xfrm>
            <a:off x="311700" y="1125525"/>
            <a:ext cx="405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cxnSp>
        <p:nvCxnSpPr>
          <p:cNvPr id="743" name="Google Shape;743;p32"/>
          <p:cNvCxnSpPr/>
          <p:nvPr/>
        </p:nvCxnSpPr>
        <p:spPr bwMode="auto">
          <a:xfrm>
            <a:off x="429200" y="1012000"/>
            <a:ext cx="587700" cy="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4" name="Google Shape;744;p3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5" name="Google Shape;745;p32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46" name="Google Shape;746;p32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47" name="Google Shape;747;p32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48" name="Google Shape;748;p32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49" name="Google Shape;749;p32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0" name="Google Shape;750;p32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1" name="Google Shape;751;p32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2" name="Google Shape;752;p32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3" name="Google Shape;753;p32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4" name="Google Shape;754;p32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5" name="Google Shape;755;p32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6" name="Google Shape;756;p32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7" name="Google Shape;757;p32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8" name="Google Shape;758;p32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59" name="Google Shape;759;p32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0" name="Google Shape;760;p32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1" name="Google Shape;761;p32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2" name="Google Shape;762;p32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3" name="Google Shape;763;p32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4" name="Google Shape;764;p32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5" name="Google Shape;765;p32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6" name="Google Shape;766;p32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7" name="Google Shape;767;p32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8" name="Google Shape;768;p32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69" name="Google Shape;769;p32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70" name="Google Shape;770;p32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71" name="Google Shape;771;p32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72" name="Google Shape;772;p32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73" name="Google Shape;773;p32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plit Vertical One">
  <p:cSld name="SECTION_TITLE_AND_DESCRIPTION_2_1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/>
          <p:nvPr/>
        </p:nvSpPr>
        <p:spPr bwMode="auto"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cxnSp>
        <p:nvCxnSpPr>
          <p:cNvPr id="776" name="Google Shape;776;p33"/>
          <p:cNvCxnSpPr/>
          <p:nvPr/>
        </p:nvCxnSpPr>
        <p:spPr bwMode="auto">
          <a:xfrm>
            <a:off x="4572000" y="-7350"/>
            <a:ext cx="0" cy="5158200"/>
          </a:xfrm>
          <a:prstGeom prst="straightConnector1">
            <a:avLst/>
          </a:prstGeom>
          <a:noFill/>
          <a:ln w="9525" cap="flat" cmpd="sng">
            <a:solidFill>
              <a:srgbClr val="FE186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7" name="Google Shape;777;p3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8" name="Google Shape;778;p33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779" name="Google Shape;779;p33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0" name="Google Shape;780;p33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1" name="Google Shape;781;p33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2" name="Google Shape;782;p33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3" name="Google Shape;783;p33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4" name="Google Shape;784;p33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5" name="Google Shape;785;p33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6" name="Google Shape;786;p33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7" name="Google Shape;787;p33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8" name="Google Shape;788;p33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89" name="Google Shape;789;p33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0" name="Google Shape;790;p33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1" name="Google Shape;791;p33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2" name="Google Shape;792;p33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3" name="Google Shape;793;p33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4" name="Google Shape;794;p33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5" name="Google Shape;795;p33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6" name="Google Shape;796;p33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7" name="Google Shape;797;p33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8" name="Google Shape;798;p33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99" name="Google Shape;799;p33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0" name="Google Shape;800;p33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1" name="Google Shape;801;p33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2" name="Google Shape;802;p33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3" name="Google Shape;803;p33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4" name="Google Shape;804;p33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5" name="Google Shape;805;p33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06" name="Google Shape;806;p33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title and description two columns">
  <p:cSld name="SECTION_TITLE_AND_DESCRIPTION_1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/>
          <p:nvPr>
            <p:ph type="title"/>
          </p:nvPr>
        </p:nvSpPr>
        <p:spPr bwMode="auto">
          <a:xfrm>
            <a:off x="264450" y="1531650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9pPr>
          </a:lstStyle>
          <a:p>
            <a:pPr>
              <a:defRPr/>
            </a:pPr>
          </a:p>
        </p:txBody>
      </p:sp>
      <p:sp>
        <p:nvSpPr>
          <p:cNvPr id="809" name="Google Shape;809;p34"/>
          <p:cNvSpPr txBox="1"/>
          <p:nvPr>
            <p:ph type="subTitle" idx="1"/>
          </p:nvPr>
        </p:nvSpPr>
        <p:spPr bwMode="auto">
          <a:xfrm>
            <a:off x="264450" y="3101550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</a:p>
        </p:txBody>
      </p:sp>
      <p:cxnSp>
        <p:nvCxnSpPr>
          <p:cNvPr id="810" name="Google Shape;810;p34"/>
          <p:cNvCxnSpPr/>
          <p:nvPr/>
        </p:nvCxnSpPr>
        <p:spPr bwMode="auto">
          <a:xfrm rot="10800000">
            <a:off x="4572000" y="1531650"/>
            <a:ext cx="0" cy="2033700"/>
          </a:xfrm>
          <a:prstGeom prst="straightConnector1">
            <a:avLst/>
          </a:prstGeom>
          <a:noFill/>
          <a:ln w="9525" cap="flat" cmpd="sng">
            <a:solidFill>
              <a:srgbClr val="FF18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1" name="Google Shape;811;p34"/>
          <p:cNvSpPr txBox="1"/>
          <p:nvPr>
            <p:ph type="title" idx="2"/>
          </p:nvPr>
        </p:nvSpPr>
        <p:spPr bwMode="auto">
          <a:xfrm>
            <a:off x="4834350" y="1531650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4200"/>
              <a:buFont typeface="Roboto Medium"/>
              <a:buNone/>
              <a:defRPr sz="4200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9pPr>
          </a:lstStyle>
          <a:p>
            <a:pPr>
              <a:defRPr/>
            </a:pPr>
          </a:p>
        </p:txBody>
      </p:sp>
      <p:sp>
        <p:nvSpPr>
          <p:cNvPr id="812" name="Google Shape;812;p34"/>
          <p:cNvSpPr txBox="1"/>
          <p:nvPr>
            <p:ph type="subTitle" idx="3"/>
          </p:nvPr>
        </p:nvSpPr>
        <p:spPr bwMode="auto">
          <a:xfrm>
            <a:off x="4834350" y="3101550"/>
            <a:ext cx="4045199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100"/>
              <a:buFont typeface="Roboto Light"/>
              <a:buNone/>
              <a:defRPr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</a:p>
        </p:txBody>
      </p:sp>
      <p:grpSp>
        <p:nvGrpSpPr>
          <p:cNvPr id="813" name="Google Shape;813;p34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14" name="Google Shape;814;p34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5" name="Google Shape;815;p34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6" name="Google Shape;816;p34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7" name="Google Shape;817;p34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8" name="Google Shape;818;p34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19" name="Google Shape;819;p34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0" name="Google Shape;820;p34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1" name="Google Shape;821;p34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2" name="Google Shape;822;p34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3" name="Google Shape;823;p34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4" name="Google Shape;824;p34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5" name="Google Shape;825;p34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6" name="Google Shape;826;p34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7" name="Google Shape;827;p34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8" name="Google Shape;828;p34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29" name="Google Shape;829;p34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0" name="Google Shape;830;p34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1" name="Google Shape;831;p34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2" name="Google Shape;832;p34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3" name="Google Shape;833;p34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4" name="Google Shape;834;p34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5" name="Google Shape;835;p34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6" name="Google Shape;836;p34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7" name="Google Shape;837;p34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8" name="Google Shape;838;p34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39" name="Google Shape;839;p34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0" name="Google Shape;840;p34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1" name="Google Shape;841;p34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842" name="Google Shape;842;p3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aption">
  <p:cSld name="CAPTION_ONLY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" name="Google Shape;844;p35"/>
          <p:cNvSpPr txBox="1"/>
          <p:nvPr>
            <p:ph type="body" idx="1"/>
          </p:nvPr>
        </p:nvSpPr>
        <p:spPr bwMode="auto">
          <a:xfrm>
            <a:off x="0" y="4557475"/>
            <a:ext cx="3424199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</a:lstStyle>
          <a:p>
            <a:pPr>
              <a:defRPr/>
            </a:pPr>
          </a:p>
        </p:txBody>
      </p:sp>
      <p:grpSp>
        <p:nvGrpSpPr>
          <p:cNvPr id="845" name="Google Shape;845;p35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46" name="Google Shape;846;p35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7" name="Google Shape;847;p35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8" name="Google Shape;848;p35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49" name="Google Shape;849;p35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0" name="Google Shape;850;p35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1" name="Google Shape;851;p35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2" name="Google Shape;852;p35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3" name="Google Shape;853;p35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4" name="Google Shape;854;p35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5" name="Google Shape;855;p35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6" name="Google Shape;856;p35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7" name="Google Shape;857;p35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8" name="Google Shape;858;p35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59" name="Google Shape;859;p35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0" name="Google Shape;860;p35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1" name="Google Shape;861;p35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2" name="Google Shape;862;p35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3" name="Google Shape;863;p35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4" name="Google Shape;864;p35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5" name="Google Shape;865;p35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6" name="Google Shape;866;p35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7" name="Google Shape;867;p35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8" name="Google Shape;868;p35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69" name="Google Shape;869;p35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70" name="Google Shape;870;p35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71" name="Google Shape;871;p35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72" name="Google Shape;872;p35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73" name="Google Shape;873;p35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874" name="Google Shape;874;p3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aption BG White">
  <p:cSld name="CAPTION_ONLY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 txBox="1"/>
          <p:nvPr>
            <p:ph type="body" idx="1"/>
          </p:nvPr>
        </p:nvSpPr>
        <p:spPr bwMode="auto">
          <a:xfrm>
            <a:off x="0" y="4557475"/>
            <a:ext cx="3424199" cy="393600"/>
          </a:xfrm>
          <a:prstGeom prst="rect">
            <a:avLst/>
          </a:prstGeom>
          <a:solidFill>
            <a:srgbClr val="FF1864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edium"/>
              <a:buNone/>
              <a:defRPr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</a:p>
        </p:txBody>
      </p:sp>
      <p:pic>
        <p:nvPicPr>
          <p:cNvPr id="877" name="Google Shape;877;p3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6" y="4757191"/>
            <a:ext cx="612825" cy="2249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36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879" name="Google Shape;879;p36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0" name="Google Shape;880;p36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1" name="Google Shape;881;p36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2" name="Google Shape;882;p36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3" name="Google Shape;883;p36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4" name="Google Shape;884;p36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5" name="Google Shape;885;p36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6" name="Google Shape;886;p36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7" name="Google Shape;887;p36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8" name="Google Shape;888;p36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89" name="Google Shape;889;p36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0" name="Google Shape;890;p36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1" name="Google Shape;891;p36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2" name="Google Shape;892;p36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3" name="Google Shape;893;p36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4" name="Google Shape;894;p36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5" name="Google Shape;895;p36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6" name="Google Shape;896;p36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7" name="Google Shape;897;p36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8" name="Google Shape;898;p36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899" name="Google Shape;899;p36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0" name="Google Shape;900;p36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1" name="Google Shape;901;p36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2" name="Google Shape;902;p36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3" name="Google Shape;903;p36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4" name="Google Shape;904;p36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5" name="Google Shape;905;p36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06" name="Google Shape;906;p36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Big number">
  <p:cSld name="BIG_NUMBER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" name="Google Shape;908;p37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12000"/>
              <a:buFont typeface="Roboto Medium"/>
              <a:buNone/>
              <a:defRPr sz="12000"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909" name="Google Shape;909;p37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</a:p>
        </p:txBody>
      </p:sp>
      <p:grpSp>
        <p:nvGrpSpPr>
          <p:cNvPr id="910" name="Google Shape;910;p37"/>
          <p:cNvGrpSpPr/>
          <p:nvPr/>
        </p:nvGrpSpPr>
        <p:grpSpPr bwMode="auto">
          <a:xfrm>
            <a:off x="7442160" y="4731700"/>
            <a:ext cx="612803" cy="275926"/>
            <a:chOff x="1857000" y="2000700"/>
            <a:chExt cx="3958675" cy="1784775"/>
          </a:xfrm>
        </p:grpSpPr>
        <p:sp>
          <p:nvSpPr>
            <p:cNvPr id="911" name="Google Shape;911;p37"/>
            <p:cNvSpPr/>
            <p:nvPr/>
          </p:nvSpPr>
          <p:spPr bwMode="auto">
            <a:xfrm>
              <a:off x="3501275" y="3103350"/>
              <a:ext cx="422425" cy="682125"/>
            </a:xfrm>
            <a:custGeom>
              <a:avLst/>
              <a:gdLst/>
              <a:ahLst/>
              <a:cxnLst/>
              <a:rect l="l" t="t" r="r" b="b"/>
              <a:pathLst>
                <a:path w="16897" h="27285" extrusionOk="0">
                  <a:moveTo>
                    <a:pt x="8430" y="2995"/>
                  </a:moveTo>
                  <a:cubicBezTo>
                    <a:pt x="9133" y="2995"/>
                    <a:pt x="9798" y="3032"/>
                    <a:pt x="10464" y="3106"/>
                  </a:cubicBezTo>
                  <a:cubicBezTo>
                    <a:pt x="12460" y="3402"/>
                    <a:pt x="13384" y="4991"/>
                    <a:pt x="13569" y="6396"/>
                  </a:cubicBezTo>
                  <a:cubicBezTo>
                    <a:pt x="13791" y="9095"/>
                    <a:pt x="13791" y="11794"/>
                    <a:pt x="13569" y="14456"/>
                  </a:cubicBezTo>
                  <a:cubicBezTo>
                    <a:pt x="13310" y="16526"/>
                    <a:pt x="11979" y="17709"/>
                    <a:pt x="9761" y="17894"/>
                  </a:cubicBezTo>
                  <a:cubicBezTo>
                    <a:pt x="9354" y="17931"/>
                    <a:pt x="8911" y="17931"/>
                    <a:pt x="8467" y="17931"/>
                  </a:cubicBezTo>
                  <a:cubicBezTo>
                    <a:pt x="7986" y="17931"/>
                    <a:pt x="7506" y="17931"/>
                    <a:pt x="6988" y="17894"/>
                  </a:cubicBezTo>
                  <a:cubicBezTo>
                    <a:pt x="4881" y="17709"/>
                    <a:pt x="3328" y="16230"/>
                    <a:pt x="3328" y="14382"/>
                  </a:cubicBezTo>
                  <a:lnTo>
                    <a:pt x="3328" y="6692"/>
                  </a:lnTo>
                  <a:cubicBezTo>
                    <a:pt x="3328" y="4880"/>
                    <a:pt x="4696" y="3328"/>
                    <a:pt x="6508" y="3106"/>
                  </a:cubicBezTo>
                  <a:cubicBezTo>
                    <a:pt x="7136" y="3032"/>
                    <a:pt x="7802" y="2995"/>
                    <a:pt x="8430" y="2995"/>
                  </a:cubicBezTo>
                  <a:close/>
                  <a:moveTo>
                    <a:pt x="8726" y="0"/>
                  </a:moveTo>
                  <a:cubicBezTo>
                    <a:pt x="7876" y="0"/>
                    <a:pt x="7025" y="37"/>
                    <a:pt x="6175" y="148"/>
                  </a:cubicBezTo>
                  <a:cubicBezTo>
                    <a:pt x="4881" y="296"/>
                    <a:pt x="3587" y="703"/>
                    <a:pt x="2404" y="1368"/>
                  </a:cubicBezTo>
                  <a:cubicBezTo>
                    <a:pt x="1443" y="2034"/>
                    <a:pt x="1" y="3697"/>
                    <a:pt x="1" y="5620"/>
                  </a:cubicBezTo>
                  <a:lnTo>
                    <a:pt x="1" y="24734"/>
                  </a:lnTo>
                  <a:cubicBezTo>
                    <a:pt x="1" y="26730"/>
                    <a:pt x="1849" y="27285"/>
                    <a:pt x="2848" y="27285"/>
                  </a:cubicBezTo>
                  <a:lnTo>
                    <a:pt x="3217" y="27285"/>
                  </a:lnTo>
                  <a:lnTo>
                    <a:pt x="3217" y="18670"/>
                  </a:lnTo>
                  <a:cubicBezTo>
                    <a:pt x="4068" y="19890"/>
                    <a:pt x="5435" y="20667"/>
                    <a:pt x="6951" y="20815"/>
                  </a:cubicBezTo>
                  <a:cubicBezTo>
                    <a:pt x="7580" y="20889"/>
                    <a:pt x="8245" y="20926"/>
                    <a:pt x="8874" y="20963"/>
                  </a:cubicBezTo>
                  <a:cubicBezTo>
                    <a:pt x="9613" y="20926"/>
                    <a:pt x="10353" y="20889"/>
                    <a:pt x="11092" y="20741"/>
                  </a:cubicBezTo>
                  <a:cubicBezTo>
                    <a:pt x="13643" y="20260"/>
                    <a:pt x="15344" y="18892"/>
                    <a:pt x="16194" y="16637"/>
                  </a:cubicBezTo>
                  <a:cubicBezTo>
                    <a:pt x="16564" y="15639"/>
                    <a:pt x="16749" y="14641"/>
                    <a:pt x="16785" y="13605"/>
                  </a:cubicBezTo>
                  <a:cubicBezTo>
                    <a:pt x="16896" y="11942"/>
                    <a:pt x="16822" y="10241"/>
                    <a:pt x="16822" y="8614"/>
                  </a:cubicBezTo>
                  <a:lnTo>
                    <a:pt x="16822" y="7912"/>
                  </a:lnTo>
                  <a:cubicBezTo>
                    <a:pt x="16822" y="7136"/>
                    <a:pt x="16749" y="6396"/>
                    <a:pt x="16638" y="5657"/>
                  </a:cubicBezTo>
                  <a:cubicBezTo>
                    <a:pt x="16083" y="2736"/>
                    <a:pt x="14382" y="961"/>
                    <a:pt x="11573" y="296"/>
                  </a:cubicBezTo>
                  <a:cubicBezTo>
                    <a:pt x="10648" y="74"/>
                    <a:pt x="9687" y="0"/>
                    <a:pt x="8726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2" name="Google Shape;912;p37"/>
            <p:cNvSpPr/>
            <p:nvPr/>
          </p:nvSpPr>
          <p:spPr bwMode="auto">
            <a:xfrm>
              <a:off x="5361825" y="3103350"/>
              <a:ext cx="453850" cy="679375"/>
            </a:xfrm>
            <a:custGeom>
              <a:avLst/>
              <a:gdLst/>
              <a:ahLst/>
              <a:cxnLst/>
              <a:rect l="l" t="t" r="r" b="b"/>
              <a:pathLst>
                <a:path w="18154" h="27175" extrusionOk="0">
                  <a:moveTo>
                    <a:pt x="16527" y="0"/>
                  </a:moveTo>
                  <a:cubicBezTo>
                    <a:pt x="15713" y="0"/>
                    <a:pt x="15085" y="555"/>
                    <a:pt x="14678" y="1479"/>
                  </a:cubicBezTo>
                  <a:lnTo>
                    <a:pt x="9059" y="15491"/>
                  </a:lnTo>
                  <a:cubicBezTo>
                    <a:pt x="8245" y="13458"/>
                    <a:pt x="3809" y="2329"/>
                    <a:pt x="3439" y="1368"/>
                  </a:cubicBezTo>
                  <a:cubicBezTo>
                    <a:pt x="3180" y="703"/>
                    <a:pt x="2848" y="148"/>
                    <a:pt x="1775" y="148"/>
                  </a:cubicBezTo>
                  <a:cubicBezTo>
                    <a:pt x="1036" y="148"/>
                    <a:pt x="518" y="148"/>
                    <a:pt x="260" y="518"/>
                  </a:cubicBezTo>
                  <a:cubicBezTo>
                    <a:pt x="1" y="888"/>
                    <a:pt x="186" y="1368"/>
                    <a:pt x="481" y="2108"/>
                  </a:cubicBezTo>
                  <a:lnTo>
                    <a:pt x="2071" y="6137"/>
                  </a:lnTo>
                  <a:cubicBezTo>
                    <a:pt x="3735" y="10278"/>
                    <a:pt x="5362" y="14345"/>
                    <a:pt x="7062" y="18560"/>
                  </a:cubicBezTo>
                  <a:cubicBezTo>
                    <a:pt x="7247" y="19040"/>
                    <a:pt x="7025" y="19743"/>
                    <a:pt x="6803" y="20260"/>
                  </a:cubicBezTo>
                  <a:lnTo>
                    <a:pt x="3957" y="27100"/>
                  </a:lnTo>
                  <a:lnTo>
                    <a:pt x="4437" y="27174"/>
                  </a:lnTo>
                  <a:lnTo>
                    <a:pt x="4844" y="27174"/>
                  </a:lnTo>
                  <a:cubicBezTo>
                    <a:pt x="4873" y="27174"/>
                    <a:pt x="4902" y="27175"/>
                    <a:pt x="4931" y="27175"/>
                  </a:cubicBezTo>
                  <a:cubicBezTo>
                    <a:pt x="6522" y="27175"/>
                    <a:pt x="7923" y="26186"/>
                    <a:pt x="8504" y="24734"/>
                  </a:cubicBezTo>
                  <a:lnTo>
                    <a:pt x="17969" y="1294"/>
                  </a:lnTo>
                  <a:cubicBezTo>
                    <a:pt x="18153" y="814"/>
                    <a:pt x="17895" y="333"/>
                    <a:pt x="17414" y="222"/>
                  </a:cubicBezTo>
                  <a:cubicBezTo>
                    <a:pt x="17118" y="74"/>
                    <a:pt x="16823" y="37"/>
                    <a:pt x="1652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3" name="Google Shape;913;p37"/>
            <p:cNvSpPr/>
            <p:nvPr/>
          </p:nvSpPr>
          <p:spPr bwMode="auto">
            <a:xfrm>
              <a:off x="3979125" y="3104150"/>
              <a:ext cx="419650" cy="522350"/>
            </a:xfrm>
            <a:custGeom>
              <a:avLst/>
              <a:gdLst/>
              <a:ahLst/>
              <a:cxnLst/>
              <a:rect l="l" t="t" r="r" b="b"/>
              <a:pathLst>
                <a:path w="16786" h="20894" extrusionOk="0">
                  <a:moveTo>
                    <a:pt x="9391" y="11207"/>
                  </a:moveTo>
                  <a:cubicBezTo>
                    <a:pt x="10685" y="11207"/>
                    <a:pt x="12016" y="11281"/>
                    <a:pt x="13051" y="11318"/>
                  </a:cubicBezTo>
                  <a:cubicBezTo>
                    <a:pt x="13236" y="11355"/>
                    <a:pt x="13384" y="11355"/>
                    <a:pt x="13532" y="11392"/>
                  </a:cubicBezTo>
                  <a:cubicBezTo>
                    <a:pt x="13532" y="11540"/>
                    <a:pt x="13569" y="11688"/>
                    <a:pt x="13569" y="11836"/>
                  </a:cubicBezTo>
                  <a:lnTo>
                    <a:pt x="13569" y="12390"/>
                  </a:lnTo>
                  <a:cubicBezTo>
                    <a:pt x="13569" y="13499"/>
                    <a:pt x="13606" y="14535"/>
                    <a:pt x="12977" y="15459"/>
                  </a:cubicBezTo>
                  <a:cubicBezTo>
                    <a:pt x="12053" y="16901"/>
                    <a:pt x="10537" y="17788"/>
                    <a:pt x="8837" y="17862"/>
                  </a:cubicBezTo>
                  <a:cubicBezTo>
                    <a:pt x="8393" y="17899"/>
                    <a:pt x="7912" y="17899"/>
                    <a:pt x="7469" y="17899"/>
                  </a:cubicBezTo>
                  <a:cubicBezTo>
                    <a:pt x="6988" y="17899"/>
                    <a:pt x="6507" y="17862"/>
                    <a:pt x="5953" y="17862"/>
                  </a:cubicBezTo>
                  <a:cubicBezTo>
                    <a:pt x="4363" y="17788"/>
                    <a:pt x="3476" y="16901"/>
                    <a:pt x="3365" y="15311"/>
                  </a:cubicBezTo>
                  <a:cubicBezTo>
                    <a:pt x="3328" y="14941"/>
                    <a:pt x="3328" y="14535"/>
                    <a:pt x="3365" y="14165"/>
                  </a:cubicBezTo>
                  <a:cubicBezTo>
                    <a:pt x="3402" y="12279"/>
                    <a:pt x="4178" y="11503"/>
                    <a:pt x="6249" y="11318"/>
                  </a:cubicBezTo>
                  <a:cubicBezTo>
                    <a:pt x="7062" y="11244"/>
                    <a:pt x="8134" y="11207"/>
                    <a:pt x="9391" y="11207"/>
                  </a:cubicBezTo>
                  <a:close/>
                  <a:moveTo>
                    <a:pt x="8690" y="1"/>
                  </a:moveTo>
                  <a:cubicBezTo>
                    <a:pt x="7475" y="1"/>
                    <a:pt x="6292" y="187"/>
                    <a:pt x="5140" y="560"/>
                  </a:cubicBezTo>
                  <a:cubicBezTo>
                    <a:pt x="3513" y="1114"/>
                    <a:pt x="2108" y="2113"/>
                    <a:pt x="1036" y="3443"/>
                  </a:cubicBezTo>
                  <a:cubicBezTo>
                    <a:pt x="629" y="3998"/>
                    <a:pt x="703" y="4442"/>
                    <a:pt x="925" y="4663"/>
                  </a:cubicBezTo>
                  <a:cubicBezTo>
                    <a:pt x="1295" y="5033"/>
                    <a:pt x="1738" y="5329"/>
                    <a:pt x="2182" y="5625"/>
                  </a:cubicBezTo>
                  <a:cubicBezTo>
                    <a:pt x="2293" y="5699"/>
                    <a:pt x="2478" y="5736"/>
                    <a:pt x="2626" y="5736"/>
                  </a:cubicBezTo>
                  <a:cubicBezTo>
                    <a:pt x="3069" y="5699"/>
                    <a:pt x="3476" y="5440"/>
                    <a:pt x="3735" y="5070"/>
                  </a:cubicBezTo>
                  <a:cubicBezTo>
                    <a:pt x="5043" y="3656"/>
                    <a:pt x="6858" y="2884"/>
                    <a:pt x="8761" y="2884"/>
                  </a:cubicBezTo>
                  <a:cubicBezTo>
                    <a:pt x="8847" y="2884"/>
                    <a:pt x="8934" y="2886"/>
                    <a:pt x="9022" y="2889"/>
                  </a:cubicBezTo>
                  <a:cubicBezTo>
                    <a:pt x="9761" y="2889"/>
                    <a:pt x="10500" y="2963"/>
                    <a:pt x="11240" y="3148"/>
                  </a:cubicBezTo>
                  <a:cubicBezTo>
                    <a:pt x="12349" y="3406"/>
                    <a:pt x="13014" y="3961"/>
                    <a:pt x="13199" y="4885"/>
                  </a:cubicBezTo>
                  <a:cubicBezTo>
                    <a:pt x="13384" y="5884"/>
                    <a:pt x="13495" y="6919"/>
                    <a:pt x="13532" y="7954"/>
                  </a:cubicBezTo>
                  <a:cubicBezTo>
                    <a:pt x="13532" y="8139"/>
                    <a:pt x="13532" y="8324"/>
                    <a:pt x="13532" y="8508"/>
                  </a:cubicBezTo>
                  <a:cubicBezTo>
                    <a:pt x="13458" y="8545"/>
                    <a:pt x="13347" y="8545"/>
                    <a:pt x="13273" y="8545"/>
                  </a:cubicBezTo>
                  <a:lnTo>
                    <a:pt x="13051" y="8545"/>
                  </a:lnTo>
                  <a:cubicBezTo>
                    <a:pt x="12016" y="8471"/>
                    <a:pt x="10759" y="8435"/>
                    <a:pt x="9539" y="8435"/>
                  </a:cubicBezTo>
                  <a:cubicBezTo>
                    <a:pt x="7912" y="8435"/>
                    <a:pt x="6286" y="8508"/>
                    <a:pt x="4696" y="8693"/>
                  </a:cubicBezTo>
                  <a:cubicBezTo>
                    <a:pt x="2626" y="8841"/>
                    <a:pt x="888" y="10320"/>
                    <a:pt x="407" y="12316"/>
                  </a:cubicBezTo>
                  <a:cubicBezTo>
                    <a:pt x="1" y="13795"/>
                    <a:pt x="1" y="15385"/>
                    <a:pt x="444" y="16864"/>
                  </a:cubicBezTo>
                  <a:cubicBezTo>
                    <a:pt x="962" y="18897"/>
                    <a:pt x="2700" y="20413"/>
                    <a:pt x="4807" y="20672"/>
                  </a:cubicBezTo>
                  <a:cubicBezTo>
                    <a:pt x="5694" y="20820"/>
                    <a:pt x="6581" y="20857"/>
                    <a:pt x="7506" y="20857"/>
                  </a:cubicBezTo>
                  <a:lnTo>
                    <a:pt x="8393" y="20857"/>
                  </a:lnTo>
                  <a:cubicBezTo>
                    <a:pt x="10426" y="20783"/>
                    <a:pt x="12497" y="19748"/>
                    <a:pt x="13495" y="18232"/>
                  </a:cubicBezTo>
                  <a:lnTo>
                    <a:pt x="13532" y="18195"/>
                  </a:lnTo>
                  <a:lnTo>
                    <a:pt x="13532" y="18306"/>
                  </a:lnTo>
                  <a:cubicBezTo>
                    <a:pt x="13532" y="20339"/>
                    <a:pt x="15343" y="20894"/>
                    <a:pt x="16305" y="20894"/>
                  </a:cubicBezTo>
                  <a:lnTo>
                    <a:pt x="16674" y="20894"/>
                  </a:lnTo>
                  <a:lnTo>
                    <a:pt x="16674" y="20524"/>
                  </a:lnTo>
                  <a:cubicBezTo>
                    <a:pt x="16674" y="20413"/>
                    <a:pt x="16785" y="10764"/>
                    <a:pt x="16637" y="7067"/>
                  </a:cubicBezTo>
                  <a:cubicBezTo>
                    <a:pt x="16600" y="6105"/>
                    <a:pt x="16453" y="5144"/>
                    <a:pt x="16231" y="4220"/>
                  </a:cubicBezTo>
                  <a:cubicBezTo>
                    <a:pt x="15787" y="2223"/>
                    <a:pt x="14123" y="671"/>
                    <a:pt x="12090" y="301"/>
                  </a:cubicBezTo>
                  <a:cubicBezTo>
                    <a:pt x="11092" y="79"/>
                    <a:pt x="10057" y="5"/>
                    <a:pt x="9022" y="5"/>
                  </a:cubicBezTo>
                  <a:cubicBezTo>
                    <a:pt x="8911" y="2"/>
                    <a:pt x="8800" y="1"/>
                    <a:pt x="869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4" name="Google Shape;914;p37"/>
            <p:cNvSpPr/>
            <p:nvPr/>
          </p:nvSpPr>
          <p:spPr bwMode="auto">
            <a:xfrm>
              <a:off x="4500425" y="3105200"/>
              <a:ext cx="316125" cy="521300"/>
            </a:xfrm>
            <a:custGeom>
              <a:avLst/>
              <a:gdLst/>
              <a:ahLst/>
              <a:cxnLst/>
              <a:rect l="l" t="t" r="r" b="b"/>
              <a:pathLst>
                <a:path w="12645" h="20852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334"/>
                    <a:pt x="1812" y="20852"/>
                    <a:pt x="2773" y="20852"/>
                  </a:cubicBezTo>
                  <a:lnTo>
                    <a:pt x="3217" y="20852"/>
                  </a:lnTo>
                  <a:lnTo>
                    <a:pt x="3217" y="20445"/>
                  </a:lnTo>
                  <a:lnTo>
                    <a:pt x="3217" y="14049"/>
                  </a:lnTo>
                  <a:lnTo>
                    <a:pt x="3217" y="6766"/>
                  </a:lnTo>
                  <a:cubicBezTo>
                    <a:pt x="3106" y="5768"/>
                    <a:pt x="3586" y="4769"/>
                    <a:pt x="4437" y="4215"/>
                  </a:cubicBezTo>
                  <a:cubicBezTo>
                    <a:pt x="4991" y="3845"/>
                    <a:pt x="5583" y="3512"/>
                    <a:pt x="6211" y="3254"/>
                  </a:cubicBezTo>
                  <a:cubicBezTo>
                    <a:pt x="6876" y="2988"/>
                    <a:pt x="7600" y="2841"/>
                    <a:pt x="8304" y="2841"/>
                  </a:cubicBezTo>
                  <a:cubicBezTo>
                    <a:pt x="8383" y="2841"/>
                    <a:pt x="8462" y="2843"/>
                    <a:pt x="8540" y="2847"/>
                  </a:cubicBezTo>
                  <a:cubicBezTo>
                    <a:pt x="9206" y="2847"/>
                    <a:pt x="9908" y="2921"/>
                    <a:pt x="10574" y="3069"/>
                  </a:cubicBezTo>
                  <a:cubicBezTo>
                    <a:pt x="10759" y="3143"/>
                    <a:pt x="10980" y="3180"/>
                    <a:pt x="11202" y="3180"/>
                  </a:cubicBezTo>
                  <a:cubicBezTo>
                    <a:pt x="11535" y="3180"/>
                    <a:pt x="11868" y="2958"/>
                    <a:pt x="12016" y="2662"/>
                  </a:cubicBezTo>
                  <a:lnTo>
                    <a:pt x="12016" y="2588"/>
                  </a:lnTo>
                  <a:cubicBezTo>
                    <a:pt x="12200" y="2329"/>
                    <a:pt x="12348" y="2034"/>
                    <a:pt x="12422" y="1738"/>
                  </a:cubicBezTo>
                  <a:cubicBezTo>
                    <a:pt x="12644" y="1220"/>
                    <a:pt x="12348" y="629"/>
                    <a:pt x="11794" y="518"/>
                  </a:cubicBezTo>
                  <a:cubicBezTo>
                    <a:pt x="11165" y="296"/>
                    <a:pt x="10537" y="148"/>
                    <a:pt x="9871" y="111"/>
                  </a:cubicBezTo>
                  <a:cubicBezTo>
                    <a:pt x="9465" y="37"/>
                    <a:pt x="9021" y="0"/>
                    <a:pt x="8614" y="0"/>
                  </a:cubicBezTo>
                  <a:cubicBezTo>
                    <a:pt x="7357" y="0"/>
                    <a:pt x="6137" y="296"/>
                    <a:pt x="5065" y="924"/>
                  </a:cubicBezTo>
                  <a:cubicBezTo>
                    <a:pt x="4400" y="1331"/>
                    <a:pt x="3808" y="1849"/>
                    <a:pt x="3254" y="2403"/>
                  </a:cubicBezTo>
                  <a:lnTo>
                    <a:pt x="3217" y="2440"/>
                  </a:lnTo>
                  <a:lnTo>
                    <a:pt x="3217" y="2403"/>
                  </a:lnTo>
                  <a:cubicBezTo>
                    <a:pt x="3217" y="481"/>
                    <a:pt x="1368" y="0"/>
                    <a:pt x="407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5" name="Google Shape;915;p37"/>
            <p:cNvSpPr/>
            <p:nvPr/>
          </p:nvSpPr>
          <p:spPr bwMode="auto">
            <a:xfrm>
              <a:off x="4874750" y="3103350"/>
              <a:ext cx="78575" cy="515750"/>
            </a:xfrm>
            <a:custGeom>
              <a:avLst/>
              <a:gdLst/>
              <a:ahLst/>
              <a:cxnLst/>
              <a:rect l="l" t="t" r="r" b="b"/>
              <a:pathLst>
                <a:path w="3143" h="20630" extrusionOk="0">
                  <a:moveTo>
                    <a:pt x="0" y="0"/>
                  </a:moveTo>
                  <a:lnTo>
                    <a:pt x="0" y="18338"/>
                  </a:lnTo>
                  <a:cubicBezTo>
                    <a:pt x="0" y="20149"/>
                    <a:pt x="1812" y="20630"/>
                    <a:pt x="2773" y="20630"/>
                  </a:cubicBezTo>
                  <a:lnTo>
                    <a:pt x="3143" y="20630"/>
                  </a:lnTo>
                  <a:lnTo>
                    <a:pt x="3143" y="2773"/>
                  </a:lnTo>
                  <a:cubicBezTo>
                    <a:pt x="3143" y="629"/>
                    <a:pt x="1331" y="0"/>
                    <a:pt x="370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6" name="Google Shape;916;p37"/>
            <p:cNvSpPr/>
            <p:nvPr/>
          </p:nvSpPr>
          <p:spPr bwMode="auto">
            <a:xfrm>
              <a:off x="5039275" y="2971175"/>
              <a:ext cx="285600" cy="647924"/>
            </a:xfrm>
            <a:custGeom>
              <a:avLst/>
              <a:gdLst/>
              <a:ahLst/>
              <a:cxnLst/>
              <a:rect l="l" t="t" r="r" b="b"/>
              <a:pathLst>
                <a:path w="11424" h="25917" extrusionOk="0">
                  <a:moveTo>
                    <a:pt x="3032" y="0"/>
                  </a:moveTo>
                  <a:lnTo>
                    <a:pt x="3032" y="5657"/>
                  </a:lnTo>
                  <a:lnTo>
                    <a:pt x="702" y="5657"/>
                  </a:lnTo>
                  <a:cubicBezTo>
                    <a:pt x="222" y="5657"/>
                    <a:pt x="0" y="5842"/>
                    <a:pt x="0" y="6248"/>
                  </a:cubicBezTo>
                  <a:lnTo>
                    <a:pt x="0" y="7764"/>
                  </a:lnTo>
                  <a:cubicBezTo>
                    <a:pt x="0" y="8134"/>
                    <a:pt x="259" y="8689"/>
                    <a:pt x="702" y="8689"/>
                  </a:cubicBezTo>
                  <a:lnTo>
                    <a:pt x="3032" y="8689"/>
                  </a:lnTo>
                  <a:lnTo>
                    <a:pt x="3032" y="23625"/>
                  </a:lnTo>
                  <a:cubicBezTo>
                    <a:pt x="3032" y="25436"/>
                    <a:pt x="4769" y="25917"/>
                    <a:pt x="5694" y="25917"/>
                  </a:cubicBezTo>
                  <a:lnTo>
                    <a:pt x="6063" y="25917"/>
                  </a:lnTo>
                  <a:lnTo>
                    <a:pt x="6063" y="8689"/>
                  </a:lnTo>
                  <a:lnTo>
                    <a:pt x="10611" y="8689"/>
                  </a:lnTo>
                  <a:cubicBezTo>
                    <a:pt x="11091" y="8689"/>
                    <a:pt x="11424" y="8134"/>
                    <a:pt x="11424" y="7764"/>
                  </a:cubicBezTo>
                  <a:lnTo>
                    <a:pt x="11424" y="6248"/>
                  </a:lnTo>
                  <a:cubicBezTo>
                    <a:pt x="11424" y="5990"/>
                    <a:pt x="11276" y="5657"/>
                    <a:pt x="10611" y="5657"/>
                  </a:cubicBezTo>
                  <a:lnTo>
                    <a:pt x="6063" y="5657"/>
                  </a:lnTo>
                  <a:lnTo>
                    <a:pt x="6063" y="2256"/>
                  </a:lnTo>
                  <a:cubicBezTo>
                    <a:pt x="6063" y="333"/>
                    <a:pt x="4326" y="0"/>
                    <a:pt x="3401" y="0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7" name="Google Shape;917;p37"/>
            <p:cNvSpPr/>
            <p:nvPr/>
          </p:nvSpPr>
          <p:spPr bwMode="auto">
            <a:xfrm>
              <a:off x="4842400" y="2895250"/>
              <a:ext cx="126650" cy="109225"/>
            </a:xfrm>
            <a:custGeom>
              <a:avLst/>
              <a:gdLst/>
              <a:ahLst/>
              <a:cxnLst/>
              <a:rect l="l" t="t" r="r" b="b"/>
              <a:pathLst>
                <a:path w="5066" h="4369" extrusionOk="0">
                  <a:moveTo>
                    <a:pt x="2870" y="1"/>
                  </a:moveTo>
                  <a:cubicBezTo>
                    <a:pt x="2343" y="1"/>
                    <a:pt x="1806" y="196"/>
                    <a:pt x="1368" y="634"/>
                  </a:cubicBezTo>
                  <a:cubicBezTo>
                    <a:pt x="0" y="2002"/>
                    <a:pt x="925" y="4331"/>
                    <a:pt x="2847" y="4368"/>
                  </a:cubicBezTo>
                  <a:cubicBezTo>
                    <a:pt x="4067" y="4368"/>
                    <a:pt x="5065" y="3370"/>
                    <a:pt x="5065" y="2187"/>
                  </a:cubicBezTo>
                  <a:cubicBezTo>
                    <a:pt x="5065" y="880"/>
                    <a:pt x="3989" y="1"/>
                    <a:pt x="2870" y="1"/>
                  </a:cubicBez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8" name="Google Shape;918;p37"/>
            <p:cNvSpPr/>
            <p:nvPr/>
          </p:nvSpPr>
          <p:spPr bwMode="auto">
            <a:xfrm>
              <a:off x="1857000" y="20007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0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19" name="Google Shape;919;p37"/>
            <p:cNvSpPr/>
            <p:nvPr/>
          </p:nvSpPr>
          <p:spPr bwMode="auto">
            <a:xfrm>
              <a:off x="1917075" y="2096825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0"/>
                  </a:moveTo>
                  <a:lnTo>
                    <a:pt x="1" y="25880"/>
                  </a:lnTo>
                  <a:lnTo>
                    <a:pt x="223" y="26249"/>
                  </a:lnTo>
                  <a:lnTo>
                    <a:pt x="41667" y="370"/>
                  </a:lnTo>
                  <a:lnTo>
                    <a:pt x="41445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0" name="Google Shape;920;p37"/>
            <p:cNvSpPr/>
            <p:nvPr/>
          </p:nvSpPr>
          <p:spPr bwMode="auto">
            <a:xfrm>
              <a:off x="1977175" y="2192950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4" y="0"/>
                  </a:moveTo>
                  <a:lnTo>
                    <a:pt x="0" y="25917"/>
                  </a:lnTo>
                  <a:lnTo>
                    <a:pt x="222" y="26286"/>
                  </a:lnTo>
                  <a:lnTo>
                    <a:pt x="41666" y="370"/>
                  </a:lnTo>
                  <a:lnTo>
                    <a:pt x="41444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1" name="Google Shape;921;p37"/>
            <p:cNvSpPr/>
            <p:nvPr/>
          </p:nvSpPr>
          <p:spPr bwMode="auto">
            <a:xfrm>
              <a:off x="2037250" y="228997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34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2" name="Google Shape;922;p37"/>
            <p:cNvSpPr/>
            <p:nvPr/>
          </p:nvSpPr>
          <p:spPr bwMode="auto">
            <a:xfrm>
              <a:off x="2097325" y="2386100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4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3" name="Google Shape;923;p37"/>
            <p:cNvSpPr/>
            <p:nvPr/>
          </p:nvSpPr>
          <p:spPr bwMode="auto">
            <a:xfrm>
              <a:off x="2157400" y="2482225"/>
              <a:ext cx="1041674" cy="656275"/>
            </a:xfrm>
            <a:custGeom>
              <a:avLst/>
              <a:gdLst/>
              <a:ahLst/>
              <a:cxnLst/>
              <a:rect l="l" t="t" r="r" b="b"/>
              <a:pathLst>
                <a:path w="41667" h="26251" extrusionOk="0">
                  <a:moveTo>
                    <a:pt x="41445" y="1"/>
                  </a:moveTo>
                  <a:lnTo>
                    <a:pt x="0" y="25880"/>
                  </a:lnTo>
                  <a:lnTo>
                    <a:pt x="222" y="26250"/>
                  </a:lnTo>
                  <a:lnTo>
                    <a:pt x="41666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4" name="Google Shape;924;p37"/>
            <p:cNvSpPr/>
            <p:nvPr/>
          </p:nvSpPr>
          <p:spPr bwMode="auto">
            <a:xfrm>
              <a:off x="2217475" y="2578350"/>
              <a:ext cx="1042600" cy="657200"/>
            </a:xfrm>
            <a:custGeom>
              <a:avLst/>
              <a:gdLst/>
              <a:ahLst/>
              <a:cxnLst/>
              <a:rect l="l" t="t" r="r" b="b"/>
              <a:pathLst>
                <a:path w="41704" h="26288" extrusionOk="0">
                  <a:moveTo>
                    <a:pt x="41445" y="1"/>
                  </a:moveTo>
                  <a:lnTo>
                    <a:pt x="0" y="25917"/>
                  </a:lnTo>
                  <a:lnTo>
                    <a:pt x="259" y="26287"/>
                  </a:lnTo>
                  <a:lnTo>
                    <a:pt x="41703" y="371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5" name="Google Shape;925;p37"/>
            <p:cNvSpPr/>
            <p:nvPr/>
          </p:nvSpPr>
          <p:spPr bwMode="auto">
            <a:xfrm>
              <a:off x="2278475" y="267540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08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08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6" name="Google Shape;926;p37"/>
            <p:cNvSpPr/>
            <p:nvPr/>
          </p:nvSpPr>
          <p:spPr bwMode="auto">
            <a:xfrm>
              <a:off x="2338550" y="2771524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880"/>
                  </a:lnTo>
                  <a:lnTo>
                    <a:pt x="222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7" name="Google Shape;927;p37"/>
            <p:cNvSpPr/>
            <p:nvPr/>
          </p:nvSpPr>
          <p:spPr bwMode="auto">
            <a:xfrm>
              <a:off x="2398625" y="2867650"/>
              <a:ext cx="1041674" cy="656250"/>
            </a:xfrm>
            <a:custGeom>
              <a:avLst/>
              <a:gdLst/>
              <a:ahLst/>
              <a:cxnLst/>
              <a:rect l="l" t="t" r="r" b="b"/>
              <a:pathLst>
                <a:path w="41667" h="26250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50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8" name="Google Shape;928;p37"/>
            <p:cNvSpPr/>
            <p:nvPr/>
          </p:nvSpPr>
          <p:spPr bwMode="auto">
            <a:xfrm>
              <a:off x="2458700" y="2963775"/>
              <a:ext cx="1041674" cy="657175"/>
            </a:xfrm>
            <a:custGeom>
              <a:avLst/>
              <a:gdLst/>
              <a:ahLst/>
              <a:cxnLst/>
              <a:rect l="l" t="t" r="r" b="b"/>
              <a:pathLst>
                <a:path w="41667" h="26287" extrusionOk="0">
                  <a:moveTo>
                    <a:pt x="41445" y="1"/>
                  </a:moveTo>
                  <a:lnTo>
                    <a:pt x="1" y="25917"/>
                  </a:lnTo>
                  <a:lnTo>
                    <a:pt x="223" y="26287"/>
                  </a:lnTo>
                  <a:lnTo>
                    <a:pt x="41667" y="370"/>
                  </a:lnTo>
                  <a:lnTo>
                    <a:pt x="41445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29" name="Google Shape;929;p37"/>
            <p:cNvSpPr/>
            <p:nvPr/>
          </p:nvSpPr>
          <p:spPr bwMode="auto">
            <a:xfrm>
              <a:off x="2297875" y="2516425"/>
              <a:ext cx="326300" cy="203375"/>
            </a:xfrm>
            <a:custGeom>
              <a:avLst/>
              <a:gdLst/>
              <a:ahLst/>
              <a:cxnLst/>
              <a:rect l="l" t="t" r="r" b="b"/>
              <a:pathLst>
                <a:path w="13052" h="8135" extrusionOk="0">
                  <a:moveTo>
                    <a:pt x="12201" y="1"/>
                  </a:moveTo>
                  <a:lnTo>
                    <a:pt x="1" y="7617"/>
                  </a:lnTo>
                  <a:lnTo>
                    <a:pt x="1" y="8134"/>
                  </a:lnTo>
                  <a:lnTo>
                    <a:pt x="13052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0" name="Google Shape;930;p37"/>
            <p:cNvSpPr/>
            <p:nvPr/>
          </p:nvSpPr>
          <p:spPr bwMode="auto">
            <a:xfrm>
              <a:off x="2297875" y="2516425"/>
              <a:ext cx="111875" cy="69350"/>
            </a:xfrm>
            <a:custGeom>
              <a:avLst/>
              <a:gdLst/>
              <a:ahLst/>
              <a:cxnLst/>
              <a:rect l="l" t="t" r="r" b="b"/>
              <a:pathLst>
                <a:path w="4475" h="2774" extrusionOk="0">
                  <a:moveTo>
                    <a:pt x="3624" y="1"/>
                  </a:moveTo>
                  <a:lnTo>
                    <a:pt x="1" y="2256"/>
                  </a:lnTo>
                  <a:lnTo>
                    <a:pt x="1" y="2774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1" name="Google Shape;931;p37"/>
            <p:cNvSpPr/>
            <p:nvPr/>
          </p:nvSpPr>
          <p:spPr bwMode="auto">
            <a:xfrm>
              <a:off x="2668525" y="2516425"/>
              <a:ext cx="384500" cy="227400"/>
            </a:xfrm>
            <a:custGeom>
              <a:avLst/>
              <a:gdLst/>
              <a:ahLst/>
              <a:cxnLst/>
              <a:rect l="l" t="t" r="r" b="b"/>
              <a:pathLst>
                <a:path w="15380" h="9096" extrusionOk="0">
                  <a:moveTo>
                    <a:pt x="14567" y="1"/>
                  </a:moveTo>
                  <a:lnTo>
                    <a:pt x="0" y="9096"/>
                  </a:lnTo>
                  <a:lnTo>
                    <a:pt x="814" y="9096"/>
                  </a:lnTo>
                  <a:lnTo>
                    <a:pt x="15380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2" name="Google Shape;932;p37"/>
            <p:cNvSpPr/>
            <p:nvPr/>
          </p:nvSpPr>
          <p:spPr bwMode="auto">
            <a:xfrm>
              <a:off x="2454075" y="251642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30" y="1"/>
                  </a:moveTo>
                  <a:lnTo>
                    <a:pt x="1" y="9096"/>
                  </a:lnTo>
                  <a:lnTo>
                    <a:pt x="814" y="9096"/>
                  </a:lnTo>
                  <a:lnTo>
                    <a:pt x="15381" y="1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3" name="Google Shape;933;p37"/>
            <p:cNvSpPr/>
            <p:nvPr/>
          </p:nvSpPr>
          <p:spPr bwMode="auto">
            <a:xfrm>
              <a:off x="2882950" y="2630125"/>
              <a:ext cx="181175" cy="113700"/>
            </a:xfrm>
            <a:custGeom>
              <a:avLst/>
              <a:gdLst/>
              <a:ahLst/>
              <a:cxnLst/>
              <a:rect l="l" t="t" r="r" b="b"/>
              <a:pathLst>
                <a:path w="7247" h="4548" extrusionOk="0">
                  <a:moveTo>
                    <a:pt x="7247" y="0"/>
                  </a:moveTo>
                  <a:lnTo>
                    <a:pt x="0" y="4548"/>
                  </a:lnTo>
                  <a:lnTo>
                    <a:pt x="814" y="4548"/>
                  </a:lnTo>
                  <a:lnTo>
                    <a:pt x="7247" y="518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4" name="Google Shape;934;p37"/>
            <p:cNvSpPr/>
            <p:nvPr/>
          </p:nvSpPr>
          <p:spPr bwMode="auto">
            <a:xfrm>
              <a:off x="2889425" y="3032175"/>
              <a:ext cx="174700" cy="109100"/>
            </a:xfrm>
            <a:custGeom>
              <a:avLst/>
              <a:gdLst/>
              <a:ahLst/>
              <a:cxnLst/>
              <a:rect l="l" t="t" r="r" b="b"/>
              <a:pathLst>
                <a:path w="6988" h="4364" extrusionOk="0">
                  <a:moveTo>
                    <a:pt x="6988" y="0"/>
                  </a:moveTo>
                  <a:lnTo>
                    <a:pt x="0" y="4363"/>
                  </a:lnTo>
                  <a:lnTo>
                    <a:pt x="814" y="4363"/>
                  </a:lnTo>
                  <a:lnTo>
                    <a:pt x="6988" y="518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5" name="Google Shape;935;p37"/>
            <p:cNvSpPr/>
            <p:nvPr/>
          </p:nvSpPr>
          <p:spPr bwMode="auto">
            <a:xfrm>
              <a:off x="2674975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6" name="Google Shape;936;p37"/>
            <p:cNvSpPr/>
            <p:nvPr/>
          </p:nvSpPr>
          <p:spPr bwMode="auto">
            <a:xfrm>
              <a:off x="2460550" y="2913875"/>
              <a:ext cx="384525" cy="227400"/>
            </a:xfrm>
            <a:custGeom>
              <a:avLst/>
              <a:gdLst/>
              <a:ahLst/>
              <a:cxnLst/>
              <a:rect l="l" t="t" r="r" b="b"/>
              <a:pathLst>
                <a:path w="15381" h="9096" extrusionOk="0">
                  <a:moveTo>
                    <a:pt x="14567" y="0"/>
                  </a:moveTo>
                  <a:lnTo>
                    <a:pt x="1" y="9095"/>
                  </a:lnTo>
                  <a:lnTo>
                    <a:pt x="814" y="9095"/>
                  </a:lnTo>
                  <a:lnTo>
                    <a:pt x="15381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7" name="Google Shape;937;p37"/>
            <p:cNvSpPr/>
            <p:nvPr/>
          </p:nvSpPr>
          <p:spPr bwMode="auto">
            <a:xfrm>
              <a:off x="2297875" y="2913875"/>
              <a:ext cx="332775" cy="207975"/>
            </a:xfrm>
            <a:custGeom>
              <a:avLst/>
              <a:gdLst/>
              <a:ahLst/>
              <a:cxnLst/>
              <a:rect l="l" t="t" r="r" b="b"/>
              <a:pathLst>
                <a:path w="13311" h="8319" extrusionOk="0">
                  <a:moveTo>
                    <a:pt x="12497" y="0"/>
                  </a:moveTo>
                  <a:lnTo>
                    <a:pt x="1" y="7801"/>
                  </a:lnTo>
                  <a:lnTo>
                    <a:pt x="1" y="8319"/>
                  </a:lnTo>
                  <a:lnTo>
                    <a:pt x="13310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38" name="Google Shape;938;p37"/>
            <p:cNvSpPr/>
            <p:nvPr/>
          </p:nvSpPr>
          <p:spPr bwMode="auto">
            <a:xfrm>
              <a:off x="2297875" y="2913875"/>
              <a:ext cx="118350" cy="73950"/>
            </a:xfrm>
            <a:custGeom>
              <a:avLst/>
              <a:gdLst/>
              <a:ahLst/>
              <a:cxnLst/>
              <a:rect l="l" t="t" r="r" b="b"/>
              <a:pathLst>
                <a:path w="4734" h="2958" extrusionOk="0">
                  <a:moveTo>
                    <a:pt x="3920" y="0"/>
                  </a:moveTo>
                  <a:lnTo>
                    <a:pt x="1" y="2440"/>
                  </a:lnTo>
                  <a:lnTo>
                    <a:pt x="1" y="2958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rgbClr val="B4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939" name="Google Shape;939;p3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219475" y="4782683"/>
            <a:ext cx="612825" cy="22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PhAnim="0" userDrawn="1" matchingName="Blank - Dark w/ brandmark">
  <p:cSld name="BLANK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1" name="Google Shape;941;p38"/>
          <p:cNvGrpSpPr/>
          <p:nvPr/>
        </p:nvGrpSpPr>
        <p:grpSpPr bwMode="auto">
          <a:xfrm>
            <a:off x="4596893" y="-756593"/>
            <a:ext cx="6647941" cy="6656686"/>
            <a:chOff x="1190625" y="238125"/>
            <a:chExt cx="5174300" cy="5180300"/>
          </a:xfrm>
        </p:grpSpPr>
        <p:sp>
          <p:nvSpPr>
            <p:cNvPr id="942" name="Google Shape;942;p38"/>
            <p:cNvSpPr/>
            <p:nvPr/>
          </p:nvSpPr>
          <p:spPr bwMode="auto">
            <a:xfrm>
              <a:off x="1190625" y="238125"/>
              <a:ext cx="3188225" cy="2001075"/>
            </a:xfrm>
            <a:custGeom>
              <a:avLst/>
              <a:gdLst/>
              <a:ahLst/>
              <a:cxnLst/>
              <a:rect l="l" t="t" r="r" b="b"/>
              <a:pathLst>
                <a:path w="12752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3" name="Google Shape;943;p38"/>
            <p:cNvSpPr/>
            <p:nvPr/>
          </p:nvSpPr>
          <p:spPr bwMode="auto">
            <a:xfrm>
              <a:off x="1289550" y="3970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0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4" name="Google Shape;944;p38"/>
            <p:cNvSpPr/>
            <p:nvPr/>
          </p:nvSpPr>
          <p:spPr bwMode="auto">
            <a:xfrm>
              <a:off x="1388475" y="5558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69" y="1"/>
                  </a:moveTo>
                  <a:lnTo>
                    <a:pt x="0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6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5" name="Google Shape;945;p38"/>
            <p:cNvSpPr/>
            <p:nvPr/>
          </p:nvSpPr>
          <p:spPr bwMode="auto">
            <a:xfrm>
              <a:off x="1488900" y="714775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6" name="Google Shape;946;p38"/>
            <p:cNvSpPr/>
            <p:nvPr/>
          </p:nvSpPr>
          <p:spPr bwMode="auto">
            <a:xfrm>
              <a:off x="1587825" y="8736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4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7" name="Google Shape;947;p38"/>
            <p:cNvSpPr/>
            <p:nvPr/>
          </p:nvSpPr>
          <p:spPr bwMode="auto">
            <a:xfrm>
              <a:off x="1686750" y="103255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0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8" name="Google Shape;948;p38"/>
            <p:cNvSpPr/>
            <p:nvPr/>
          </p:nvSpPr>
          <p:spPr bwMode="auto">
            <a:xfrm>
              <a:off x="1785675" y="119142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70" y="1"/>
                  </a:moveTo>
                  <a:lnTo>
                    <a:pt x="1" y="79444"/>
                  </a:lnTo>
                  <a:lnTo>
                    <a:pt x="421" y="80103"/>
                  </a:lnTo>
                  <a:lnTo>
                    <a:pt x="127530" y="660"/>
                  </a:lnTo>
                  <a:lnTo>
                    <a:pt x="12717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49" name="Google Shape;949;p38"/>
            <p:cNvSpPr/>
            <p:nvPr/>
          </p:nvSpPr>
          <p:spPr bwMode="auto">
            <a:xfrm>
              <a:off x="1886125" y="1350324"/>
              <a:ext cx="3186725" cy="2001075"/>
            </a:xfrm>
            <a:custGeom>
              <a:avLst/>
              <a:gdLst/>
              <a:ahLst/>
              <a:cxnLst/>
              <a:rect l="l" t="t" r="r" b="b"/>
              <a:pathLst>
                <a:path w="127469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0" name="Google Shape;950;p38"/>
            <p:cNvSpPr/>
            <p:nvPr/>
          </p:nvSpPr>
          <p:spPr bwMode="auto">
            <a:xfrm>
              <a:off x="1985050" y="1509200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1" name="Google Shape;951;p38"/>
            <p:cNvSpPr/>
            <p:nvPr/>
          </p:nvSpPr>
          <p:spPr bwMode="auto">
            <a:xfrm>
              <a:off x="2083975" y="16681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0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2" name="Google Shape;952;p38"/>
            <p:cNvSpPr/>
            <p:nvPr/>
          </p:nvSpPr>
          <p:spPr bwMode="auto">
            <a:xfrm>
              <a:off x="2182900" y="1826975"/>
              <a:ext cx="3188250" cy="2002600"/>
            </a:xfrm>
            <a:custGeom>
              <a:avLst/>
              <a:gdLst/>
              <a:ahLst/>
              <a:cxnLst/>
              <a:rect l="l" t="t" r="r" b="b"/>
              <a:pathLst>
                <a:path w="127530" h="8010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10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3" name="Google Shape;953;p38"/>
            <p:cNvSpPr/>
            <p:nvPr/>
          </p:nvSpPr>
          <p:spPr bwMode="auto">
            <a:xfrm>
              <a:off x="2283325" y="19858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0" y="80044"/>
                  </a:lnTo>
                  <a:lnTo>
                    <a:pt x="12746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4" name="Google Shape;954;p38"/>
            <p:cNvSpPr/>
            <p:nvPr/>
          </p:nvSpPr>
          <p:spPr bwMode="auto">
            <a:xfrm>
              <a:off x="2382250" y="2144750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0"/>
                  </a:moveTo>
                  <a:lnTo>
                    <a:pt x="1" y="79444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5" name="Google Shape;955;p38"/>
            <p:cNvSpPr/>
            <p:nvPr/>
          </p:nvSpPr>
          <p:spPr bwMode="auto">
            <a:xfrm>
              <a:off x="2481200" y="2303625"/>
              <a:ext cx="3188225" cy="2002600"/>
            </a:xfrm>
            <a:custGeom>
              <a:avLst/>
              <a:gdLst/>
              <a:ahLst/>
              <a:cxnLst/>
              <a:rect l="l" t="t" r="r" b="b"/>
              <a:pathLst>
                <a:path w="127529" h="80104" extrusionOk="0">
                  <a:moveTo>
                    <a:pt x="127109" y="1"/>
                  </a:moveTo>
                  <a:lnTo>
                    <a:pt x="0" y="79444"/>
                  </a:lnTo>
                  <a:lnTo>
                    <a:pt x="420" y="80104"/>
                  </a:lnTo>
                  <a:lnTo>
                    <a:pt x="12752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6" name="Google Shape;956;p38"/>
            <p:cNvSpPr/>
            <p:nvPr/>
          </p:nvSpPr>
          <p:spPr bwMode="auto">
            <a:xfrm>
              <a:off x="2580125" y="2462525"/>
              <a:ext cx="3188225" cy="2001100"/>
            </a:xfrm>
            <a:custGeom>
              <a:avLst/>
              <a:gdLst/>
              <a:ahLst/>
              <a:cxnLst/>
              <a:rect l="l" t="t" r="r" b="b"/>
              <a:pathLst>
                <a:path w="127529" h="80044" extrusionOk="0">
                  <a:moveTo>
                    <a:pt x="127169" y="0"/>
                  </a:moveTo>
                  <a:lnTo>
                    <a:pt x="0" y="79443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6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7" name="Google Shape;957;p38"/>
            <p:cNvSpPr/>
            <p:nvPr/>
          </p:nvSpPr>
          <p:spPr bwMode="auto">
            <a:xfrm>
              <a:off x="2680550" y="262140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09" y="1"/>
                  </a:moveTo>
                  <a:lnTo>
                    <a:pt x="0" y="79444"/>
                  </a:lnTo>
                  <a:lnTo>
                    <a:pt x="360" y="80043"/>
                  </a:lnTo>
                  <a:lnTo>
                    <a:pt x="127469" y="660"/>
                  </a:lnTo>
                  <a:lnTo>
                    <a:pt x="127109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8" name="Google Shape;958;p38"/>
            <p:cNvSpPr/>
            <p:nvPr/>
          </p:nvSpPr>
          <p:spPr bwMode="auto">
            <a:xfrm>
              <a:off x="2779475" y="2780300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360" y="80043"/>
                  </a:lnTo>
                  <a:lnTo>
                    <a:pt x="127529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59" name="Google Shape;959;p38"/>
            <p:cNvSpPr/>
            <p:nvPr/>
          </p:nvSpPr>
          <p:spPr bwMode="auto">
            <a:xfrm>
              <a:off x="2878399" y="2939175"/>
              <a:ext cx="3188250" cy="2001100"/>
            </a:xfrm>
            <a:custGeom>
              <a:avLst/>
              <a:gdLst/>
              <a:ahLst/>
              <a:cxnLst/>
              <a:rect l="l" t="t" r="r" b="b"/>
              <a:pathLst>
                <a:path w="12753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420" y="80043"/>
                  </a:lnTo>
                  <a:lnTo>
                    <a:pt x="127529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0" name="Google Shape;960;p38"/>
            <p:cNvSpPr/>
            <p:nvPr/>
          </p:nvSpPr>
          <p:spPr bwMode="auto">
            <a:xfrm>
              <a:off x="2977325" y="3098075"/>
              <a:ext cx="3188250" cy="2001075"/>
            </a:xfrm>
            <a:custGeom>
              <a:avLst/>
              <a:gdLst/>
              <a:ahLst/>
              <a:cxnLst/>
              <a:rect l="l" t="t" r="r" b="b"/>
              <a:pathLst>
                <a:path w="127530" h="80043" extrusionOk="0">
                  <a:moveTo>
                    <a:pt x="127110" y="0"/>
                  </a:moveTo>
                  <a:lnTo>
                    <a:pt x="1" y="79443"/>
                  </a:lnTo>
                  <a:lnTo>
                    <a:pt x="421" y="80043"/>
                  </a:lnTo>
                  <a:lnTo>
                    <a:pt x="127530" y="660"/>
                  </a:lnTo>
                  <a:lnTo>
                    <a:pt x="12711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1" name="Google Shape;961;p38"/>
            <p:cNvSpPr/>
            <p:nvPr/>
          </p:nvSpPr>
          <p:spPr bwMode="auto">
            <a:xfrm>
              <a:off x="3077750" y="3256950"/>
              <a:ext cx="3186750" cy="2001100"/>
            </a:xfrm>
            <a:custGeom>
              <a:avLst/>
              <a:gdLst/>
              <a:ahLst/>
              <a:cxnLst/>
              <a:rect l="l" t="t" r="r" b="b"/>
              <a:pathLst>
                <a:path w="127470" h="80044" extrusionOk="0">
                  <a:moveTo>
                    <a:pt x="127110" y="1"/>
                  </a:moveTo>
                  <a:lnTo>
                    <a:pt x="1" y="79444"/>
                  </a:lnTo>
                  <a:lnTo>
                    <a:pt x="361" y="80043"/>
                  </a:lnTo>
                  <a:lnTo>
                    <a:pt x="127470" y="660"/>
                  </a:lnTo>
                  <a:lnTo>
                    <a:pt x="127110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2" name="Google Shape;962;p38"/>
            <p:cNvSpPr/>
            <p:nvPr/>
          </p:nvSpPr>
          <p:spPr bwMode="auto">
            <a:xfrm>
              <a:off x="3176699" y="3415850"/>
              <a:ext cx="3188225" cy="2002575"/>
            </a:xfrm>
            <a:custGeom>
              <a:avLst/>
              <a:gdLst/>
              <a:ahLst/>
              <a:cxnLst/>
              <a:rect l="l" t="t" r="r" b="b"/>
              <a:pathLst>
                <a:path w="127529" h="80103" extrusionOk="0">
                  <a:moveTo>
                    <a:pt x="127109" y="0"/>
                  </a:moveTo>
                  <a:lnTo>
                    <a:pt x="0" y="79443"/>
                  </a:lnTo>
                  <a:lnTo>
                    <a:pt x="360" y="80103"/>
                  </a:lnTo>
                  <a:lnTo>
                    <a:pt x="127529" y="660"/>
                  </a:lnTo>
                  <a:lnTo>
                    <a:pt x="12710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3" name="Google Shape;963;p38"/>
            <p:cNvSpPr/>
            <p:nvPr/>
          </p:nvSpPr>
          <p:spPr bwMode="auto">
            <a:xfrm>
              <a:off x="2512675" y="2032325"/>
              <a:ext cx="593599" cy="370275"/>
            </a:xfrm>
            <a:custGeom>
              <a:avLst/>
              <a:gdLst/>
              <a:ahLst/>
              <a:cxnLst/>
              <a:rect l="l" t="t" r="r" b="b"/>
              <a:pathLst>
                <a:path w="23744" h="14811" extrusionOk="0">
                  <a:moveTo>
                    <a:pt x="22304" y="1"/>
                  </a:moveTo>
                  <a:lnTo>
                    <a:pt x="0" y="13911"/>
                  </a:lnTo>
                  <a:lnTo>
                    <a:pt x="0" y="14810"/>
                  </a:lnTo>
                  <a:lnTo>
                    <a:pt x="2374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4" name="Google Shape;964;p38"/>
            <p:cNvSpPr/>
            <p:nvPr/>
          </p:nvSpPr>
          <p:spPr bwMode="auto">
            <a:xfrm>
              <a:off x="2512675" y="2032325"/>
              <a:ext cx="239850" cy="149925"/>
            </a:xfrm>
            <a:custGeom>
              <a:avLst/>
              <a:gdLst/>
              <a:ahLst/>
              <a:cxnLst/>
              <a:rect l="l" t="t" r="r" b="b"/>
              <a:pathLst>
                <a:path w="9594" h="5997" extrusionOk="0">
                  <a:moveTo>
                    <a:pt x="8154" y="1"/>
                  </a:moveTo>
                  <a:lnTo>
                    <a:pt x="0" y="5097"/>
                  </a:lnTo>
                  <a:lnTo>
                    <a:pt x="0" y="5996"/>
                  </a:lnTo>
                  <a:lnTo>
                    <a:pt x="95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5" name="Google Shape;965;p38"/>
            <p:cNvSpPr/>
            <p:nvPr/>
          </p:nvSpPr>
          <p:spPr bwMode="auto">
            <a:xfrm>
              <a:off x="3495950" y="2032325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101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6" name="Google Shape;966;p38"/>
            <p:cNvSpPr/>
            <p:nvPr/>
          </p:nvSpPr>
          <p:spPr bwMode="auto">
            <a:xfrm>
              <a:off x="3849700" y="2032325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73" y="1"/>
                  </a:moveTo>
                  <a:lnTo>
                    <a:pt x="1" y="24703"/>
                  </a:lnTo>
                  <a:lnTo>
                    <a:pt x="1440" y="24703"/>
                  </a:lnTo>
                  <a:lnTo>
                    <a:pt x="40952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7" name="Google Shape;967;p38"/>
            <p:cNvSpPr/>
            <p:nvPr/>
          </p:nvSpPr>
          <p:spPr bwMode="auto">
            <a:xfrm>
              <a:off x="4203450" y="2119275"/>
              <a:ext cx="848425" cy="530625"/>
            </a:xfrm>
            <a:custGeom>
              <a:avLst/>
              <a:gdLst/>
              <a:ahLst/>
              <a:cxnLst/>
              <a:rect l="l" t="t" r="r" b="b"/>
              <a:pathLst>
                <a:path w="33937" h="21225" extrusionOk="0">
                  <a:moveTo>
                    <a:pt x="33936" y="0"/>
                  </a:moveTo>
                  <a:lnTo>
                    <a:pt x="1" y="21225"/>
                  </a:lnTo>
                  <a:lnTo>
                    <a:pt x="1380" y="21225"/>
                  </a:lnTo>
                  <a:lnTo>
                    <a:pt x="33936" y="899"/>
                  </a:lnTo>
                  <a:lnTo>
                    <a:pt x="339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8" name="Google Shape;968;p38"/>
            <p:cNvSpPr/>
            <p:nvPr/>
          </p:nvSpPr>
          <p:spPr bwMode="auto">
            <a:xfrm>
              <a:off x="4557200" y="2339600"/>
              <a:ext cx="494675" cy="310299"/>
            </a:xfrm>
            <a:custGeom>
              <a:avLst/>
              <a:gdLst/>
              <a:ahLst/>
              <a:cxnLst/>
              <a:rect l="l" t="t" r="r" b="b"/>
              <a:pathLst>
                <a:path w="19787" h="12412" extrusionOk="0">
                  <a:moveTo>
                    <a:pt x="19786" y="1"/>
                  </a:moveTo>
                  <a:lnTo>
                    <a:pt x="1" y="12412"/>
                  </a:lnTo>
                  <a:lnTo>
                    <a:pt x="1380" y="12412"/>
                  </a:lnTo>
                  <a:lnTo>
                    <a:pt x="19786" y="900"/>
                  </a:lnTo>
                  <a:lnTo>
                    <a:pt x="1978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69" name="Google Shape;969;p38"/>
            <p:cNvSpPr/>
            <p:nvPr/>
          </p:nvSpPr>
          <p:spPr bwMode="auto">
            <a:xfrm>
              <a:off x="314222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0" name="Google Shape;970;p38"/>
            <p:cNvSpPr/>
            <p:nvPr/>
          </p:nvSpPr>
          <p:spPr bwMode="auto">
            <a:xfrm>
              <a:off x="4910950" y="2561450"/>
              <a:ext cx="140925" cy="88450"/>
            </a:xfrm>
            <a:custGeom>
              <a:avLst/>
              <a:gdLst/>
              <a:ahLst/>
              <a:cxnLst/>
              <a:rect l="l" t="t" r="r" b="b"/>
              <a:pathLst>
                <a:path w="5637" h="3538" extrusionOk="0">
                  <a:moveTo>
                    <a:pt x="5636" y="0"/>
                  </a:moveTo>
                  <a:lnTo>
                    <a:pt x="0" y="3538"/>
                  </a:lnTo>
                  <a:lnTo>
                    <a:pt x="1379" y="3538"/>
                  </a:lnTo>
                  <a:lnTo>
                    <a:pt x="5636" y="84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1" name="Google Shape;971;p38"/>
            <p:cNvSpPr/>
            <p:nvPr/>
          </p:nvSpPr>
          <p:spPr bwMode="auto">
            <a:xfrm>
              <a:off x="2788475" y="2032325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2" name="Google Shape;972;p38"/>
            <p:cNvSpPr/>
            <p:nvPr/>
          </p:nvSpPr>
          <p:spPr bwMode="auto">
            <a:xfrm>
              <a:off x="2512675" y="2032325"/>
              <a:ext cx="947350" cy="590600"/>
            </a:xfrm>
            <a:custGeom>
              <a:avLst/>
              <a:gdLst/>
              <a:ahLst/>
              <a:cxnLst/>
              <a:rect l="l" t="t" r="r" b="b"/>
              <a:pathLst>
                <a:path w="37894" h="23624" extrusionOk="0">
                  <a:moveTo>
                    <a:pt x="36454" y="1"/>
                  </a:moveTo>
                  <a:lnTo>
                    <a:pt x="0" y="22784"/>
                  </a:lnTo>
                  <a:lnTo>
                    <a:pt x="0" y="23624"/>
                  </a:lnTo>
                  <a:lnTo>
                    <a:pt x="3789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3" name="Google Shape;973;p38"/>
            <p:cNvSpPr/>
            <p:nvPr/>
          </p:nvSpPr>
          <p:spPr bwMode="auto">
            <a:xfrm>
              <a:off x="4830000" y="3666150"/>
              <a:ext cx="221875" cy="137925"/>
            </a:xfrm>
            <a:custGeom>
              <a:avLst/>
              <a:gdLst/>
              <a:ahLst/>
              <a:cxnLst/>
              <a:rect l="l" t="t" r="r" b="b"/>
              <a:pathLst>
                <a:path w="8875" h="5517" extrusionOk="0">
                  <a:moveTo>
                    <a:pt x="8874" y="1"/>
                  </a:moveTo>
                  <a:lnTo>
                    <a:pt x="1" y="5517"/>
                  </a:lnTo>
                  <a:lnTo>
                    <a:pt x="1380" y="5517"/>
                  </a:lnTo>
                  <a:lnTo>
                    <a:pt x="8874" y="84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4" name="Google Shape;974;p38"/>
            <p:cNvSpPr/>
            <p:nvPr/>
          </p:nvSpPr>
          <p:spPr bwMode="auto">
            <a:xfrm>
              <a:off x="4476250" y="3444325"/>
              <a:ext cx="575625" cy="359750"/>
            </a:xfrm>
            <a:custGeom>
              <a:avLst/>
              <a:gdLst/>
              <a:ahLst/>
              <a:cxnLst/>
              <a:rect l="l" t="t" r="r" b="b"/>
              <a:pathLst>
                <a:path w="23025" h="14390" extrusionOk="0">
                  <a:moveTo>
                    <a:pt x="23024" y="0"/>
                  </a:moveTo>
                  <a:lnTo>
                    <a:pt x="1" y="14390"/>
                  </a:lnTo>
                  <a:lnTo>
                    <a:pt x="1440" y="14390"/>
                  </a:lnTo>
                  <a:lnTo>
                    <a:pt x="23024" y="900"/>
                  </a:lnTo>
                  <a:lnTo>
                    <a:pt x="2302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5" name="Google Shape;975;p38"/>
            <p:cNvSpPr/>
            <p:nvPr/>
          </p:nvSpPr>
          <p:spPr bwMode="auto">
            <a:xfrm>
              <a:off x="4122525" y="3223975"/>
              <a:ext cx="929350" cy="580099"/>
            </a:xfrm>
            <a:custGeom>
              <a:avLst/>
              <a:gdLst/>
              <a:ahLst/>
              <a:cxnLst/>
              <a:rect l="l" t="t" r="r" b="b"/>
              <a:pathLst>
                <a:path w="37174" h="23204" extrusionOk="0">
                  <a:moveTo>
                    <a:pt x="37173" y="1"/>
                  </a:moveTo>
                  <a:lnTo>
                    <a:pt x="0" y="23204"/>
                  </a:lnTo>
                  <a:lnTo>
                    <a:pt x="1439" y="23204"/>
                  </a:lnTo>
                  <a:lnTo>
                    <a:pt x="37173" y="900"/>
                  </a:lnTo>
                  <a:lnTo>
                    <a:pt x="37173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6" name="Google Shape;976;p38"/>
            <p:cNvSpPr/>
            <p:nvPr/>
          </p:nvSpPr>
          <p:spPr bwMode="auto">
            <a:xfrm>
              <a:off x="3768775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7" name="Google Shape;977;p38"/>
            <p:cNvSpPr/>
            <p:nvPr/>
          </p:nvSpPr>
          <p:spPr bwMode="auto">
            <a:xfrm>
              <a:off x="3415024" y="3186500"/>
              <a:ext cx="1025275" cy="617575"/>
            </a:xfrm>
            <a:custGeom>
              <a:avLst/>
              <a:gdLst/>
              <a:ahLst/>
              <a:cxnLst/>
              <a:rect l="l" t="t" r="r" b="b"/>
              <a:pathLst>
                <a:path w="41011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8" name="Google Shape;978;p38"/>
            <p:cNvSpPr/>
            <p:nvPr/>
          </p:nvSpPr>
          <p:spPr bwMode="auto">
            <a:xfrm>
              <a:off x="3061275" y="3186500"/>
              <a:ext cx="1025300" cy="617575"/>
            </a:xfrm>
            <a:custGeom>
              <a:avLst/>
              <a:gdLst/>
              <a:ahLst/>
              <a:cxnLst/>
              <a:rect l="l" t="t" r="r" b="b"/>
              <a:pathLst>
                <a:path w="41012" h="24703" extrusionOk="0">
                  <a:moveTo>
                    <a:pt x="39572" y="1"/>
                  </a:moveTo>
                  <a:lnTo>
                    <a:pt x="0" y="24703"/>
                  </a:lnTo>
                  <a:lnTo>
                    <a:pt x="1439" y="24703"/>
                  </a:lnTo>
                  <a:lnTo>
                    <a:pt x="4101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79" name="Google Shape;979;p38"/>
            <p:cNvSpPr/>
            <p:nvPr/>
          </p:nvSpPr>
          <p:spPr bwMode="auto">
            <a:xfrm>
              <a:off x="2709025" y="3186500"/>
              <a:ext cx="1023800" cy="617575"/>
            </a:xfrm>
            <a:custGeom>
              <a:avLst/>
              <a:gdLst/>
              <a:ahLst/>
              <a:cxnLst/>
              <a:rect l="l" t="t" r="r" b="b"/>
              <a:pathLst>
                <a:path w="40952" h="24703" extrusionOk="0">
                  <a:moveTo>
                    <a:pt x="39512" y="1"/>
                  </a:moveTo>
                  <a:lnTo>
                    <a:pt x="1" y="24703"/>
                  </a:lnTo>
                  <a:lnTo>
                    <a:pt x="1380" y="24703"/>
                  </a:lnTo>
                  <a:lnTo>
                    <a:pt x="40951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80" name="Google Shape;980;p38"/>
            <p:cNvSpPr/>
            <p:nvPr/>
          </p:nvSpPr>
          <p:spPr bwMode="auto">
            <a:xfrm>
              <a:off x="2512675" y="3186500"/>
              <a:ext cx="866400" cy="541150"/>
            </a:xfrm>
            <a:custGeom>
              <a:avLst/>
              <a:gdLst/>
              <a:ahLst/>
              <a:cxnLst/>
              <a:rect l="l" t="t" r="r" b="b"/>
              <a:pathLst>
                <a:path w="34656" h="21646" extrusionOk="0">
                  <a:moveTo>
                    <a:pt x="33216" y="1"/>
                  </a:moveTo>
                  <a:lnTo>
                    <a:pt x="0" y="20806"/>
                  </a:lnTo>
                  <a:lnTo>
                    <a:pt x="0" y="21645"/>
                  </a:lnTo>
                  <a:lnTo>
                    <a:pt x="3465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81" name="Google Shape;981;p38"/>
            <p:cNvSpPr/>
            <p:nvPr/>
          </p:nvSpPr>
          <p:spPr bwMode="auto">
            <a:xfrm>
              <a:off x="2512675" y="3186500"/>
              <a:ext cx="512650" cy="320800"/>
            </a:xfrm>
            <a:custGeom>
              <a:avLst/>
              <a:gdLst/>
              <a:ahLst/>
              <a:cxnLst/>
              <a:rect l="l" t="t" r="r" b="b"/>
              <a:pathLst>
                <a:path w="20506" h="12832" extrusionOk="0">
                  <a:moveTo>
                    <a:pt x="19126" y="1"/>
                  </a:moveTo>
                  <a:lnTo>
                    <a:pt x="0" y="11932"/>
                  </a:lnTo>
                  <a:lnTo>
                    <a:pt x="0" y="12831"/>
                  </a:lnTo>
                  <a:lnTo>
                    <a:pt x="2050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982" name="Google Shape;982;p38"/>
            <p:cNvSpPr/>
            <p:nvPr/>
          </p:nvSpPr>
          <p:spPr bwMode="auto">
            <a:xfrm>
              <a:off x="2512675" y="3186500"/>
              <a:ext cx="158900" cy="100450"/>
            </a:xfrm>
            <a:custGeom>
              <a:avLst/>
              <a:gdLst/>
              <a:ahLst/>
              <a:cxnLst/>
              <a:rect l="l" t="t" r="r" b="b"/>
              <a:pathLst>
                <a:path w="6356" h="4018" extrusionOk="0">
                  <a:moveTo>
                    <a:pt x="4977" y="1"/>
                  </a:moveTo>
                  <a:lnTo>
                    <a:pt x="0" y="3118"/>
                  </a:lnTo>
                  <a:lnTo>
                    <a:pt x="0" y="4018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Blank - Dark">
  <p:cSld name="BLANK_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Blank - Light">
  <p:cSld name="BLANK_1">
    <p:bg>
      <p:bgPr>
        <a:solidFill>
          <a:srgbClr val="F1F3F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Blank - White">
  <p:cSld name="BLANK_1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showMasterPhAnim="0" userDrawn="1" matchingName="Title and two columns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PhAnim="0" userDrawn="1" matchingName="Title only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One column text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Main point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Section title and description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Caption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 bwMode="auto">
          <a:xfrm>
            <a:off x="311700" y="67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>
              <a:defRPr/>
            </a:pPr>
          </a:p>
        </p:txBody>
      </p:sp>
      <p:sp>
        <p:nvSpPr>
          <p:cNvPr id="107" name="Google Shape;107;p14"/>
          <p:cNvSpPr txBox="1"/>
          <p:nvPr>
            <p:ph type="body" idx="1"/>
          </p:nvPr>
        </p:nvSpPr>
        <p:spPr bwMode="auto">
          <a:xfrm>
            <a:off x="311700" y="137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B4B5B1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B4B5B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B4B5B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B4B5B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</a:p>
        </p:txBody>
      </p:sp>
      <p:sp>
        <p:nvSpPr>
          <p:cNvPr id="108" name="Google Shape;108;p1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substrate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github.com/paritytech/substrate/blob/master/frame/examples/offchain-worker/src/lib.rs#L328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jpeg"/><Relationship Id="rId1" Type="http://schemas.openxmlformats.org/officeDocument/2006/relationships/hyperlink" Target="https://wx.qq.com/cgi-bin/mmwebwx-bin/webwxcheckurl?requrl=https%3A%2F%2Fmp.weixin.qq.com%2Fs%2FtyTdn1CM7iVE90UDRRv0JQ&amp;skey=%40crypt_80407a21_d1708a80d40887ed116b2104e5101575&amp;deviceid=e600642721695973&amp;pass_ticket=Tgo4kzmq8rfWu3pVlADGFaAZJW%252B9TaIoDV57rZkjWws%253D&amp;opcode=2&amp;scene=1&amp;username=@a9283468c7df6d48865efd7b0270c83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hyperlink" Target="https://paritytech.github.io/substrate/master/sp_runtime/offchain/struct.Timestamp.html" TargetMode="External"/><Relationship Id="rId2" Type="http://schemas.openxmlformats.org/officeDocument/2006/relationships/hyperlink" Target="https://paritytech.github.io/substrate/master/sp_runtime/offchain/trait.OffchainStorage.html" TargetMode="External"/><Relationship Id="rId1" Type="http://schemas.openxmlformats.org/officeDocument/2006/relationships/hyperlink" Target="https://paritytech.github.io/substrate/master/sp_runtime/offchain/trait.TransactionPoo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" name="Google Shape;990;p42"/>
          <p:cNvSpPr txBox="1"/>
          <p:nvPr/>
        </p:nvSpPr>
        <p:spPr bwMode="auto">
          <a:xfrm>
            <a:off x="3586100" y="569450"/>
            <a:ext cx="5169899" cy="15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3000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Substrate区块链进阶</a:t>
            </a:r>
            <a:endParaRPr sz="325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  <a:defRPr/>
            </a:pPr>
            <a:endParaRPr sz="3000" b="0" i="0" u="none" strike="noStrike" cap="none">
              <a:solidFill>
                <a:srgbClr val="F1F3F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991" name="Google Shape;991;p42"/>
          <p:cNvSpPr txBox="1"/>
          <p:nvPr/>
        </p:nvSpPr>
        <p:spPr bwMode="auto">
          <a:xfrm>
            <a:off x="3586100" y="2011578"/>
            <a:ext cx="5169899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r>
              <a:rPr lang="en-GB" sz="2100" b="0" i="0" u="none" strike="noStrike" cap="none">
                <a:solidFill>
                  <a:srgbClr val="B4B5B1"/>
                </a:solidFill>
                <a:latin typeface="Roboto Light"/>
                <a:ea typeface="Roboto Light"/>
                <a:cs typeface="Roboto Light"/>
              </a:rPr>
              <a:t>第</a:t>
            </a:r>
            <a:r>
              <a:rPr lang="en-GB" sz="2100">
                <a:solidFill>
                  <a:srgbClr val="B4B5B1"/>
                </a:solidFill>
                <a:latin typeface="Roboto Light"/>
                <a:ea typeface="Roboto Light"/>
                <a:cs typeface="Roboto Light"/>
              </a:rPr>
              <a:t>四课 Substrate Offchain Features</a:t>
            </a:r>
            <a:endParaRPr sz="175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rgbClr val="B4B5B1"/>
              </a:solidFill>
              <a:latin typeface="Roboto Light"/>
              <a:ea typeface="Roboto Light"/>
              <a:cs typeface="Roboto Light"/>
            </a:endParaRPr>
          </a:p>
        </p:txBody>
      </p:sp>
      <p:sp>
        <p:nvSpPr>
          <p:cNvPr id="992" name="Google Shape;992;p42"/>
          <p:cNvSpPr txBox="1"/>
          <p:nvPr/>
        </p:nvSpPr>
        <p:spPr bwMode="auto">
          <a:xfrm>
            <a:off x="3586100" y="3512781"/>
            <a:ext cx="5169899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r>
              <a:rPr lang="en-GB" sz="1200" b="0" i="0" u="none" strike="noStrike" cap="none">
                <a:solidFill>
                  <a:srgbClr val="F1F3F2"/>
                </a:solidFill>
                <a:latin typeface="Roboto Light"/>
                <a:ea typeface="Roboto Light"/>
                <a:cs typeface="Roboto Light"/>
              </a:rPr>
              <a:t>Mike Tang 唐刚</a:t>
            </a:r>
            <a:endParaRPr sz="12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r>
              <a:rPr>
                <a:solidFill>
                  <a:schemeClr val="bg1"/>
                </a:solidFill>
              </a:rPr>
              <a:t>daogangtang@gmail.com</a:t>
            </a:r>
            <a:endParaRPr sz="1200" b="0" i="0" u="none" strike="noStrike" cap="none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0" marR="0" lvl="0" indent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en-GB" sz="14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获取帮助: </a:t>
            </a:r>
            <a:r>
              <a:rPr lang="en-GB" sz="14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hlinkClick r:id="rId1" tooltip="https://substrate.io/"/>
              </a:rPr>
              <a:t>https://docs.substrate.io</a:t>
            </a:r>
            <a:endParaRPr sz="12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334627" name="Google Shape;1009;p45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如何实现一个 Offchain Worker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794448423" name="Google Shape;1010;p45"/>
          <p:cNvSpPr txBox="1"/>
          <p:nvPr/>
        </p:nvSpPr>
        <p:spPr bwMode="auto">
          <a:xfrm>
            <a:off x="311699" y="1069449"/>
            <a:ext cx="8520599" cy="38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示例1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给 pallet-template添加 offchain worker hook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在offchain worker中打印信息，观察日志出现的时机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https://github.com/miketang84/oneblockplus_offchain_lesson/tree/main/substrate-node-template-1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428757" name="Google Shape;1009;p45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 lifecycle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899853297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示例2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同时打开多个hooks，on_initialize, on_finalize, on_idle 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在各个hooks中打印信息，观察日志出现的时机，理解 offchain worker 的执行时机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https://github.com/miketang84/oneblockplus_offchain_lesson/tree/main/substrate-node-template-2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553311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 lifecycle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39891007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示例3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在offchain worker中sleep一段时间，观察offchain worker的跨块执行效果 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https://github.com/miketang84/oneblockplus_offchain_lesson/tree/main/substrate-node-template-3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16123644" name="图片 116123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776687" y="2298470"/>
            <a:ext cx="5590620" cy="2080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03709" name="Google Shape;1009;p45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的编程模式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256521297" name="Google Shape;1010;p45"/>
          <p:cNvSpPr txBox="1"/>
          <p:nvPr/>
        </p:nvSpPr>
        <p:spPr bwMode="auto">
          <a:xfrm>
            <a:off x="311699" y="1069449"/>
            <a:ext cx="8520599" cy="38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定时器流模式（定时重入）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与响应式 Reaction 模式的区别，需要注意编程模式上的变化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266407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使用 Local Storage 存储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72580900" name="Google Shape;166;p16"/>
          <p:cNvSpPr txBox="1"/>
          <p:nvPr>
            <p:ph type="body" idx="1"/>
          </p:nvPr>
        </p:nvSpPr>
        <p:spPr bwMode="auto">
          <a:xfrm>
            <a:off x="311699" y="112552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 marL="76200" indent="0">
              <a:buClr>
                <a:srgbClr val="F1F3F2"/>
              </a:buClr>
              <a:buSzPts val="2400"/>
              <a:buFont typeface="Roboto"/>
              <a:buNone/>
              <a:defRPr/>
            </a:pPr>
            <a:r>
              <a:t>Local Storage的几个作用</a:t>
            </a:r>
          </a:p>
          <a:p>
            <a:pPr>
              <a:defRPr/>
            </a:pPr>
            <a:r>
              <a:rPr sz="2200"/>
              <a:t>Offchain Worker 可直接读写Local Storage</a:t>
            </a:r>
            <a:endParaRPr sz="2200"/>
          </a:p>
          <a:p>
            <a:pPr>
              <a:defRPr/>
            </a:pPr>
            <a:r>
              <a:rPr sz="2200"/>
              <a:t>链上代码可通过 Indexing 功能直接向Local Storage写入数据，但是不能读</a:t>
            </a:r>
            <a:endParaRPr sz="2200"/>
          </a:p>
          <a:p>
            <a:pPr>
              <a:defRPr/>
            </a:pPr>
            <a:r>
              <a:rPr sz="2200"/>
              <a:t>可用于Offchain Worker tasks之间的通信和协调，注意由于可能同时存在多个Offchain worker，因此可能对存储的访问需要lock</a:t>
            </a:r>
            <a:endParaRPr sz="2200"/>
          </a:p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440967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使用 Local Storage 存储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45619031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示例4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设计为在奇数块向 Local Storage 写数据，偶数块读取数据，并检查 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可以学到：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获取链下随机数，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如何对BlockNumer类型进行数学运算，如何获取链下时间，如何生成存储key，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如何写链下存储，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如何读链下存储，如何清理存储key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https://github.com/miketang84/oneblockplus_offchain_lesson/tree/main/substrate-node-template-4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996026" name="Google Shape;165;p16"/>
          <p:cNvSpPr txBox="1"/>
          <p:nvPr>
            <p:ph type="title"/>
          </p:nvPr>
        </p:nvSpPr>
        <p:spPr bwMode="auto">
          <a:xfrm>
            <a:off x="311698" y="265673"/>
            <a:ext cx="8520598" cy="57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使用 Local Storage 存储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672881238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示例5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在示例4的基础上，使用mutate方法对数据进行原子更改 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可以学到：</a:t>
            </a: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新的原子操作修改方法（不再使用之前手动锁的方式），学习配套的错误处理模式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https://github.com/miketang84/oneblockplus_offchain_lesson/tree/main/substrate-node-template-5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068362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获取外部 Http 接口 Json 数据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53391094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示例6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学会在Offchain Worker中发起https请求，获取数据（boilerplate） 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学习如何使用serde_json解析获取到的json数据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20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学习serde的类型转换和调试相关知识</a:t>
            </a: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https://github.com/miketang84/oneblockplus_offchain_lesson/tree/main/substrate-node-template-6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0034895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在Offchain Worker中，向链上发起签名交易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122710740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示例7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Node, runtime, pallet中都需要改，地方有点多 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大部分都是boilerplate代码，非常固定，不需要理解每个地方。重点要理解原理和整个流程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签名交易，需要有账户给它签名。交易的执行会向这个账户收 tx fee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本示例提供了能运行的最小化实例，没有多余的代码干扰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lang="en-US" sz="1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多查阅 https://crates.parity.io/sc_service/index.html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</a:t>
            </a: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template-7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895485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在Offchain Worker中，向链上发起不签名交易</a:t>
            </a:r>
            <a:endParaRPr lang="en-GB" sz="2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11737713" name="Google Shape;1010;p45"/>
          <p:cNvSpPr txBox="1"/>
          <p:nvPr/>
        </p:nvSpPr>
        <p:spPr bwMode="auto">
          <a:xfrm>
            <a:off x="311698" y="1069448"/>
            <a:ext cx="8520598" cy="387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示例8 </a:t>
            </a:r>
            <a:r>
              <a:rPr sz="24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要点：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要改runtime和pallet，比签名交易</a:t>
            </a: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代码要少一些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lang="en-US" sz="1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大部分都是boilerplate代码，非常固定。重点要理解原理和整个流程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不签名交易，无 tx fee，因为找不到人收费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lang="en-US" sz="1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#[pallet::validate_unsigned]</a:t>
            </a: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TransactionValidity, ValidTransaction, ensure_none 等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AutoNum type="arabicPeriod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每个块的不签名交易，不能太多，Substrate不鼓励发不签名交易</a:t>
            </a:r>
            <a:endParaRPr sz="22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https://github.com/miketang84/oneblockplus_offchain_lesson/tree/main/substrate-node-template-8</a:t>
            </a:r>
            <a:endParaRPr sz="1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https://github.com/miketang84/oneblockplus_offchain_lesson/tree/main/substrate-node-template-6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" name="Google Shape;997;p43"/>
          <p:cNvSpPr txBox="1"/>
          <p:nvPr/>
        </p:nvSpPr>
        <p:spPr bwMode="auto">
          <a:xfrm>
            <a:off x="311700" y="26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  <a:defRPr/>
            </a:pPr>
            <a:r>
              <a:rPr lang="en-GB" sz="30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课程内容</a:t>
            </a:r>
            <a:endParaRPr sz="30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998" name="Google Shape;998;p43"/>
          <p:cNvSpPr txBox="1"/>
          <p:nvPr/>
        </p:nvSpPr>
        <p:spPr bwMode="auto">
          <a:xfrm>
            <a:off x="311699" y="1125524"/>
            <a:ext cx="8520599" cy="362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引入原因</a:t>
            </a:r>
            <a:endParaRPr sz="16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的架构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的功能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如何实现一个 Offchain Worker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 lifecycle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 的编程模式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zh-CN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示例：查看 Offchain Worker 的跨块效果</a:t>
            </a:r>
            <a:endParaRPr lang="zh-CN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示例：使用 local storage 存储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示例：在 Offchain Worker 中，获取外部 http 接口 json 数据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示例：在 Offchain Worker 中，向链上发起签名交易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示例：在</a:t>
            </a: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 Offchain Worker 中，向链上发起不签名交易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r>
              <a:rPr lang="en-GB" sz="16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作业</a:t>
            </a:r>
            <a:endParaRPr lang="en-GB" sz="16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/>
            </a:pPr>
            <a:endParaRPr lang="en-GB"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/>
        </p:nvSpPr>
        <p:spPr bwMode="auto"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作业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016" name="Google Shape;1016;p46"/>
          <p:cNvSpPr txBox="1"/>
          <p:nvPr/>
        </p:nvSpPr>
        <p:spPr bwMode="auto"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 Offchain Worker 中，使用 Offchain Indexing 特性实现从链上向 Offchain Storage 中写入数据</a:t>
            </a:r>
            <a:endParaRPr lang="en-GB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使用 js sdk 从浏览器 frontend 获取到前面写入 Offchain Storage 的数据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回答链上随机数（如前面Kitties示例中）与链下随机数的区别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（可选）</a:t>
            </a: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在 Offchain Worker 中，解决向链上发起不签名请求时剩下的那个错误。参考：</a:t>
            </a:r>
            <a:r>
              <a:rPr lang="en-US" sz="1600" b="0" i="0" u="sng" strike="noStrike" cap="none" spc="0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1" tooltip="https://github.com/paritytech/substrate/blob/master/frame/examples/offchain-worker/src/lib.rs#L328"/>
              </a:rPr>
              <a:t>https://github.com/paritytech/substrate/blob/master/frame/examples/offchain-worker/src/lib.rs</a:t>
            </a:r>
            <a:endParaRPr lang="en-US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（可选）</a:t>
            </a: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构思一个应用场景，描述如何使用 Offchain Features 三大组件去实现它</a:t>
            </a:r>
            <a:endParaRPr lang="en-GB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GB" sz="16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（可选）如果有时间，可以实现一个上述原型</a:t>
            </a:r>
            <a:endParaRPr lang="en-GB" sz="16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GB" sz="15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5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5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endParaRPr sz="12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" name="Google Shape;1021;p47"/>
          <p:cNvSpPr txBox="1"/>
          <p:nvPr/>
        </p:nvSpPr>
        <p:spPr bwMode="auto">
          <a:xfrm>
            <a:off x="311700" y="195298"/>
            <a:ext cx="85206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/>
            </a:pPr>
            <a:r>
              <a:rPr lang="en-GB" sz="36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Questions?</a:t>
            </a:r>
            <a:endParaRPr sz="3600" b="0" i="0" u="none" strike="noStrike" cap="none">
              <a:solidFill>
                <a:srgbClr val="F1F3F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022" name="Google Shape;1022;p47"/>
          <p:cNvSpPr txBox="1"/>
          <p:nvPr/>
        </p:nvSpPr>
        <p:spPr bwMode="auto">
          <a:xfrm>
            <a:off x="311700" y="3030050"/>
            <a:ext cx="85206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r>
              <a:rPr lang="en-GB" sz="2400" b="0" i="0" u="none" strike="noStrike" cap="none">
                <a:solidFill>
                  <a:srgbClr val="F1F3F2"/>
                </a:solidFill>
                <a:latin typeface="Roboto Light"/>
                <a:ea typeface="Roboto Light"/>
                <a:cs typeface="Roboto Light"/>
              </a:rPr>
              <a:t>官网文档：docs.substrate.io</a:t>
            </a:r>
            <a:endParaRPr lang="en-GB" sz="24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</a:endParaRPr>
          </a:p>
          <a:p>
            <a:pPr marL="0" marR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r>
              <a:rPr lang="en-GB" sz="2400" b="0" i="0" u="none" strike="noStrike" cap="none">
                <a:solidFill>
                  <a:srgbClr val="F1F3F2"/>
                </a:solidFill>
                <a:latin typeface="Roboto Light"/>
                <a:ea typeface="Roboto Light"/>
                <a:cs typeface="Roboto Light"/>
              </a:rPr>
              <a:t>知乎专栏：parity.link/zhihu</a:t>
            </a:r>
            <a:endParaRPr sz="24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</a:endParaRPr>
          </a:p>
          <a:p>
            <a:pPr marL="0" marR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/>
            </a:pPr>
            <a:endParaRPr sz="2800" b="0" i="0" u="none" strike="noStrike" cap="none">
              <a:solidFill>
                <a:srgbClr val="F1F3F2"/>
              </a:solidFill>
              <a:latin typeface="Roboto Light"/>
              <a:ea typeface="Roboto Light"/>
              <a:cs typeface="Robo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" name="Google Shape;1003;p44"/>
          <p:cNvSpPr txBox="1"/>
          <p:nvPr/>
        </p:nvSpPr>
        <p:spPr bwMode="auto"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引入原因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004" name="Google Shape;1004;p44"/>
          <p:cNvSpPr txBox="1"/>
          <p:nvPr/>
        </p:nvSpPr>
        <p:spPr bwMode="auto"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5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</a:rPr>
              <a:t>以太坊架构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endParaRPr sz="12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62294080" name="椭圆 562294079"/>
          <p:cNvSpPr/>
          <p:nvPr/>
        </p:nvSpPr>
        <p:spPr bwMode="auto">
          <a:xfrm>
            <a:off x="5070806" y="1249516"/>
            <a:ext cx="1823064" cy="1823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t>Ethereum Node</a:t>
            </a:r>
          </a:p>
        </p:txBody>
      </p:sp>
      <p:sp>
        <p:nvSpPr>
          <p:cNvPr id="637619661" name="椭圆 637619660"/>
          <p:cNvSpPr/>
          <p:nvPr/>
        </p:nvSpPr>
        <p:spPr bwMode="auto">
          <a:xfrm>
            <a:off x="1875321" y="2861212"/>
            <a:ext cx="1474839" cy="1464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t>Offchain</a:t>
            </a:r>
          </a:p>
          <a:p>
            <a:pPr algn="ctr">
              <a:defRPr/>
            </a:pPr>
            <a:r>
              <a:t>Daemon</a:t>
            </a:r>
          </a:p>
        </p:txBody>
      </p:sp>
      <p:cxnSp>
        <p:nvCxnSpPr>
          <p:cNvPr id="2" name="直接连接符 1"/>
          <p:cNvCxnSpPr/>
          <p:nvPr/>
        </p:nvCxnSpPr>
        <p:spPr bwMode="auto">
          <a:xfrm flipH="1">
            <a:off x="3206774" y="2099596"/>
            <a:ext cx="1863672" cy="972983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3952737" name="直接连接符 2113952736"/>
          <p:cNvCxnSpPr/>
          <p:nvPr/>
        </p:nvCxnSpPr>
        <p:spPr bwMode="auto">
          <a:xfrm flipV="1">
            <a:off x="3350161" y="2509274"/>
            <a:ext cx="1720284" cy="932014"/>
          </a:xfrm>
          <a:prstGeom prst="line">
            <a:avLst/>
          </a:prstGeom>
          <a:ln w="19049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022037" name="文本框 1063022036"/>
          <p:cNvSpPr txBox="1"/>
          <p:nvPr/>
        </p:nvSpPr>
        <p:spPr bwMode="auto">
          <a:xfrm>
            <a:off x="3206774" y="2204438"/>
            <a:ext cx="1260156" cy="30483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Event listener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50694843" name="文本框 1950694842"/>
          <p:cNvSpPr txBox="1"/>
          <p:nvPr/>
        </p:nvSpPr>
        <p:spPr bwMode="auto">
          <a:xfrm>
            <a:off x="3840071" y="3136452"/>
            <a:ext cx="1111878" cy="5181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Transaction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via rpc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370227" name="Google Shape;1003;p44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引入原因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316644872" name="Google Shape;1004;p44"/>
          <p:cNvSpPr txBox="1"/>
          <p:nvPr/>
        </p:nvSpPr>
        <p:spPr bwMode="auto">
          <a:xfrm>
            <a:off x="311699" y="1069449"/>
            <a:ext cx="8520599" cy="38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Substrate Offchain </a:t>
            </a:r>
            <a:r>
              <a:rPr sz="1500">
                <a:solidFill>
                  <a:srgbClr val="D4D4D4"/>
                </a:solidFill>
                <a:highlight>
                  <a:srgbClr val="1E1E1E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</a:rPr>
              <a:t>架构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endParaRPr sz="12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997225923" name="矩形 1997225922"/>
          <p:cNvSpPr/>
          <p:nvPr/>
        </p:nvSpPr>
        <p:spPr bwMode="auto">
          <a:xfrm>
            <a:off x="-3323403" y="1399238"/>
            <a:ext cx="97908" cy="30483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pic>
        <p:nvPicPr>
          <p:cNvPr id="1529351574" name="图片 15293515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625568" y="1512925"/>
            <a:ext cx="5842874" cy="3085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84952" name="Google Shape;1003;p44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引入原因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238201812" name="Google Shape;1004;p44"/>
          <p:cNvSpPr txBox="1"/>
          <p:nvPr/>
        </p:nvSpPr>
        <p:spPr bwMode="auto">
          <a:xfrm>
            <a:off x="311699" y="1069449"/>
            <a:ext cx="8520599" cy="38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Substrate Offchain Worker 的优势</a:t>
            </a:r>
            <a:endParaRPr sz="150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集成度更高，链上链下代码统一管理，在一个节点内，从而维护性更好；</a:t>
            </a:r>
            <a:endParaRPr sz="150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链下代码经过共识验证，保证分发的可靠性，保证大家执行的是同一份代码，防止潜在的作恶行为；</a:t>
            </a:r>
            <a:endParaRPr sz="150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链下代码的可升级性。与Substrate链上代码共享同一份forkless升级策略；</a:t>
            </a:r>
            <a:endParaRPr sz="150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sz="1500">
                <a:solidFill>
                  <a:srgbClr val="D4D4D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从Offchain Worker向链上发交易，不走对外的rpc通道，这样能实现更灵活更高效的交易处理；</a:t>
            </a:r>
            <a:endParaRPr sz="1500">
              <a:solidFill>
                <a:srgbClr val="D4D4D4"/>
              </a:solidFill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250825" lvl="0" indent="-25082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 panose="02070309020205020404"/>
              <a:ea typeface="Courier New" panose="02070309020205020404"/>
              <a:cs typeface="Courier New" panose="02070309020205020404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45720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/>
            </a:pPr>
            <a:endParaRPr sz="12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 b="0" i="0" u="none" strike="noStrike" cap="none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/>
        </p:nvSpPr>
        <p:spPr bwMode="auto"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的架构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010" name="Google Shape;1010;p45"/>
          <p:cNvSpPr txBox="1"/>
          <p:nvPr/>
        </p:nvSpPr>
        <p:spPr bwMode="auto"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Features 三大组件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Worker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Storage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349885" marR="0" lvl="0" indent="-34988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80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Indexing</a:t>
            </a: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/>
            </a:pPr>
            <a:endParaRPr sz="18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lv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defRPr/>
            </a:pPr>
            <a:r>
              <a:rPr lang="en-US" sz="14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https://docs.substrate.io/fundamentals/offchain-operations/</a:t>
            </a:r>
            <a:endParaRPr lang="en-US" sz="1400" b="0" i="0" u="none" strike="noStrike" cap="none" spc="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0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817555" name="Google Shape;1009;p45"/>
          <p:cNvSpPr txBox="1"/>
          <p:nvPr/>
        </p:nvSpPr>
        <p:spPr bwMode="auto">
          <a:xfrm>
            <a:off x="209849" y="29112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GB" sz="27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的架构</a:t>
            </a:r>
            <a:endParaRPr sz="1900" b="0" i="0" u="none" strike="noStrike" cap="none">
              <a:solidFill>
                <a:srgbClr val="B4B5B1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481949429" name="Google Shape;1010;p45"/>
          <p:cNvSpPr txBox="1"/>
          <p:nvPr/>
        </p:nvSpPr>
        <p:spPr bwMode="auto">
          <a:xfrm>
            <a:off x="311699" y="1069449"/>
            <a:ext cx="8520599" cy="387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pPr>
            <a:r>
              <a:rPr u="sng">
                <a:solidFill>
                  <a:schemeClr val="hlink"/>
                </a:solidFill>
                <a:hlinkClick r:id="rId1" tooltip="https://wx.qq.com/cgi-bin/mmwebwx-bin/webwxcheckurl?requrl=https%3A%2F%2Fmp.weixin.qq.com%2Fs%2FtyTdn1CM7iVE90UDRRv0JQ&amp;skey=%40crypt_80407a21_d1708a80d40887ed116b2104e5101575&amp;deviceid=e600642721695973&amp;pass_ticket=Tgo4kzmq8rfWu3pVlADGFaAZJW%252B9TaIoDV57rZkjWws%253D&amp;opcode=2&amp;scene=1&amp;username=@a9283468c7df6d48865efd7b0270c836"/>
              </a:rPr>
              <a:t>https://mp.weixin.qq.com/s/tyTdn1CM7iVE90UDRRv0JQ</a:t>
            </a: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  <a:p>
            <a:pPr marL="0" marR="0" lvl="0" indent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/>
            </a:pPr>
            <a:endParaRPr sz="2400">
              <a:solidFill>
                <a:srgbClr val="F1F3F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21428344" name="图片 121428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9370" y="1069448"/>
            <a:ext cx="5581555" cy="3373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558980" name="Google Shape;165;p16"/>
          <p:cNvSpPr txBox="1"/>
          <p:nvPr>
            <p:ph type="title"/>
          </p:nvPr>
        </p:nvSpPr>
        <p:spPr bwMode="auto">
          <a:xfrm>
            <a:off x="311699" y="26567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B5B1"/>
              </a:buClr>
              <a:buSzPts val="2800"/>
              <a:buFont typeface="Roboto Medium"/>
              <a:buNone/>
              <a:defRPr>
                <a:solidFill>
                  <a:srgbClr val="B4B5B1"/>
                </a:solidFill>
                <a:latin typeface="Roboto Medium"/>
                <a:ea typeface="Roboto Medium"/>
                <a:cs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en-GB" sz="28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Offchain </a:t>
            </a:r>
            <a:r>
              <a:rPr>
                <a:solidFill>
                  <a:schemeClr val="tx1"/>
                </a:solidFill>
              </a:rPr>
              <a:t>架构补充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Roboto Medium"/>
                <a:ea typeface="Roboto Medium"/>
                <a:cs typeface="Roboto Medium"/>
              </a:rPr>
              <a:t>说明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46946243" name="Google Shape;166;p16"/>
          <p:cNvSpPr txBox="1"/>
          <p:nvPr>
            <p:ph type="body" idx="1"/>
          </p:nvPr>
        </p:nvSpPr>
        <p:spPr bwMode="auto">
          <a:xfrm>
            <a:off x="311699" y="1125524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1F3F2"/>
              </a:buClr>
              <a:buSzPts val="2400"/>
              <a:buFont typeface="Roboto"/>
              <a:buChar char="●"/>
              <a:defRPr sz="2400">
                <a:solidFill>
                  <a:srgbClr val="F1F3F2"/>
                </a:solidFill>
                <a:latin typeface="Roboto"/>
                <a:ea typeface="Roboto"/>
                <a:cs typeface="Roboto"/>
              </a:defRPr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●"/>
              <a:defRPr>
                <a:solidFill>
                  <a:srgbClr val="F1F3F2"/>
                </a:solidFill>
              </a:defRPr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1F3F2"/>
              </a:buClr>
              <a:buSzPts val="1400"/>
              <a:buChar char="○"/>
              <a:defRPr>
                <a:solidFill>
                  <a:srgbClr val="F1F3F2"/>
                </a:solidFill>
              </a:defRPr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F1F3F2"/>
              </a:buClr>
              <a:buSzPts val="1400"/>
              <a:buChar char="■"/>
              <a:defRPr>
                <a:solidFill>
                  <a:srgbClr val="F1F3F2"/>
                </a:solidFill>
              </a:defRPr>
            </a:lvl9pPr>
          </a:lstStyle>
          <a:p>
            <a:pPr>
              <a:defRPr/>
            </a:pPr>
            <a:r>
              <a:rPr sz="2200"/>
              <a:t>Offchain Worker可以直接读链上的数据（状态），但不能写</a:t>
            </a:r>
            <a:endParaRPr sz="2200"/>
          </a:p>
          <a:p>
            <a:pPr>
              <a:defRPr/>
            </a:pPr>
            <a:r>
              <a:rPr sz="2200"/>
              <a:t>链上代码可以向 Offchain Storage中写数据，但不能读</a:t>
            </a:r>
            <a:endParaRPr sz="2200"/>
          </a:p>
          <a:p>
            <a:pPr>
              <a:defRPr/>
            </a:pPr>
            <a:r>
              <a:rPr sz="2200"/>
              <a:t>外层 node 和 rpc 可以直接读链上存储的数据，和Offchain Storage中存储的数据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rgbClr val="F1F3F2"/>
                </a:solidFill>
                <a:latin typeface="Roboto"/>
                <a:ea typeface="Roboto"/>
                <a:cs typeface="Roboto"/>
              </a:rPr>
              <a:t>外层 node 和 rpc 可</a:t>
            </a:r>
            <a:r>
              <a:rPr sz="2200"/>
              <a:t>以直接向 Offchain Storage 中写数据，但不能直接向链上存储写数据（必须通过发交易更改链上状态）</a:t>
            </a: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endParaRPr sz="2200"/>
          </a:p>
          <a:p>
            <a:pPr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/>
        </p:nvSpPr>
        <p:spPr bwMode="auto">
          <a:xfrm>
            <a:off x="209850" y="29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  <a:defRPr/>
            </a:pPr>
            <a:r>
              <a:rPr lang="en-US" sz="2700" b="0" i="0" u="none" strike="noStrike" cap="none">
                <a:solidFill>
                  <a:srgbClr val="F1F3F2"/>
                </a:solidFill>
                <a:latin typeface="Roboto Medium"/>
                <a:ea typeface="Roboto Medium"/>
                <a:cs typeface="Roboto Medium"/>
              </a:rPr>
              <a:t>Offchain Worker 功能</a:t>
            </a:r>
            <a:endParaRPr lang="en-US" sz="2700" b="0" i="0" u="none" strike="noStrike" cap="none">
              <a:solidFill>
                <a:srgbClr val="F1F3F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016" name="Google Shape;1016;p46"/>
          <p:cNvSpPr txBox="1"/>
          <p:nvPr/>
        </p:nvSpPr>
        <p:spPr bwMode="auto">
          <a:xfrm>
            <a:off x="311700" y="1069450"/>
            <a:ext cx="8520600" cy="3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Ability to </a:t>
            </a:r>
            <a:r>
              <a:rPr sz="1800" b="0" i="0" u="sng">
                <a:solidFill>
                  <a:schemeClr val="tx1"/>
                </a:solidFill>
                <a:latin typeface="Roboto"/>
                <a:ea typeface="Roboto"/>
                <a:cs typeface="Roboto"/>
                <a:hlinkClick r:id="rId1" tooltip="https://paritytech.github.io/substrate/master/sp_runtime/offchain/trait.TransactionPool.html"/>
              </a:rPr>
              <a:t>submit transactions</a:t>
            </a: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—either signed or unsigned—to the chain to publish computation results.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 fully-featured HTTP client allowing the worker to access and fetch data from external services.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Access to the local keystore to sign and verify statements or transactions.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An additional, local </a:t>
            </a:r>
            <a:r>
              <a:rPr sz="1800" b="0" i="0" u="sng">
                <a:solidFill>
                  <a:schemeClr val="tx1"/>
                </a:solidFill>
                <a:latin typeface="Roboto"/>
                <a:ea typeface="Roboto"/>
                <a:cs typeface="Roboto"/>
                <a:hlinkClick r:id="rId2" tooltip="https://paritytech.github.io/substrate/master/sp_runtime/offchain/trait.OffchainStorage.html"/>
              </a:rPr>
              <a:t>key-value database</a:t>
            </a: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shared between all offchain workers.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 secure, local entropy source for random number generation.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indent="-217805"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Access to the node’s precise </a:t>
            </a:r>
            <a:r>
              <a:rPr sz="1800" b="0" i="0" u="sng">
                <a:solidFill>
                  <a:schemeClr val="tx1"/>
                </a:solidFill>
                <a:latin typeface="Roboto"/>
                <a:ea typeface="Roboto"/>
                <a:cs typeface="Roboto"/>
                <a:hlinkClick r:id="rId3" tooltip="https://paritytech.github.io/substrate/master/sp_runtime/offchain/struct.Timestamp.html"/>
              </a:rPr>
              <a:t>local time</a:t>
            </a: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.</a:t>
            </a:r>
            <a:endParaRPr sz="1800" b="0" i="0" u="none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17805" lvl="0" indent="-217805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Char char="•"/>
              <a:defRPr/>
            </a:pPr>
            <a:r>
              <a:rPr sz="1800" b="0" i="0" u="none">
                <a:solidFill>
                  <a:schemeClr val="tx1"/>
                </a:solidFill>
                <a:latin typeface="Roboto"/>
                <a:ea typeface="Roboto"/>
                <a:cs typeface="Roboto"/>
              </a:rPr>
              <a:t>The ability to sleep and resume work.</a:t>
            </a:r>
            <a:endParaRPr lang="en-US" sz="2000">
              <a:solidFill>
                <a:schemeClr val="tx1"/>
              </a:solidFill>
              <a:highlight>
                <a:srgbClr val="1E1E1E"/>
              </a:highlight>
              <a:latin typeface="Roboto"/>
              <a:ea typeface="Roboto"/>
              <a:cs typeface="Roboto"/>
            </a:endParaRPr>
          </a:p>
        </p:txBody>
      </p:sp>
      <p:sp>
        <p:nvSpPr>
          <p:cNvPr id="1589139861" name="文本框 1589139860"/>
          <p:cNvSpPr txBox="1"/>
          <p:nvPr/>
        </p:nvSpPr>
        <p:spPr bwMode="auto">
          <a:xfrm>
            <a:off x="3218416" y="4148666"/>
            <a:ext cx="1936976" cy="426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rgbClr val="FF0000"/>
                </a:solidFill>
              </a:rPr>
              <a:t>仅限链下使用!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ity Dark Theme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4329</Words>
  <Application>WPS 演示</Application>
  <PresentationFormat/>
  <Paragraphs>222</Paragraphs>
  <Slides>21</Slides>
  <Notes>21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Arial</vt:lpstr>
      <vt:lpstr>Roboto Light</vt:lpstr>
      <vt:lpstr>Thonburi</vt:lpstr>
      <vt:lpstr>Roboto Medium</vt:lpstr>
      <vt:lpstr>Roboto</vt:lpstr>
      <vt:lpstr>Courier New</vt:lpstr>
      <vt:lpstr>宋体</vt:lpstr>
      <vt:lpstr>汉仪书宋二KW</vt:lpstr>
      <vt:lpstr>微软雅黑</vt:lpstr>
      <vt:lpstr>汉仪旗黑</vt:lpstr>
      <vt:lpstr>Arial Unicode MS</vt:lpstr>
      <vt:lpstr>Simple Light</vt:lpstr>
      <vt:lpstr>Parity Dark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Offchain 架构补充说明</vt:lpstr>
      <vt:lpstr>PowerPoint 演示文稿</vt:lpstr>
      <vt:lpstr>PowerPoint 演示文稿</vt:lpstr>
      <vt:lpstr>PowerPoint 演示文稿</vt:lpstr>
      <vt:lpstr>Offchain Worker 的 lifecycle</vt:lpstr>
      <vt:lpstr>PowerPoint 演示文稿</vt:lpstr>
      <vt:lpstr>使用 Local Storage 存储</vt:lpstr>
      <vt:lpstr>使用 Local Storage 存储</vt:lpstr>
      <vt:lpstr>使用 Local Storage 存储</vt:lpstr>
      <vt:lpstr>获取外部 Http 接口 Json 数据</vt:lpstr>
      <vt:lpstr>在Offchain Worker中，向链上发起签名交易</vt:lpstr>
      <vt:lpstr>在Offchain Worker中，向链上发起不签名交易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sunfight</cp:lastModifiedBy>
  <cp:revision>7</cp:revision>
  <dcterms:created xsi:type="dcterms:W3CDTF">2022-09-24T13:24:43Z</dcterms:created>
  <dcterms:modified xsi:type="dcterms:W3CDTF">2022-09-24T13:24:43Z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2052-4.5.0.7402</vt:lpwstr>
  </property>
  <property fmtid="{D5CDD505-2E9C-101B-9397-08002B2CF9AE}" pid="3" name="ICV">
    <vt:lpwstr>08A4BA3E474A8F901A052F632A91BFF7</vt:lpwstr>
  </property>
</Properties>
</file>