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e28f954ff_0_1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e28f954f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753cb71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e753cb71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28f954f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e28f954f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e28f954f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e28f954f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e28f954f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e28f954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e28f954f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e28f954f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753cb7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753cb7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e28f954ff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e28f954f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28f954f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28f954f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.me/devkz_jobs" TargetMode="External"/><Relationship Id="rId4" Type="http://schemas.openxmlformats.org/officeDocument/2006/relationships/hyperlink" Target="https://t.me/FaangIntervie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219225"/>
            <a:ext cx="5783400" cy="7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Ориентиры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Нурмаханов Темирлан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H9G co-Founder</a:t>
            </a:r>
            <a:endParaRPr/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1680300" y="2008225"/>
            <a:ext cx="5783400" cy="3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в</a:t>
            </a:r>
            <a:r>
              <a:rPr lang="en" sz="2000"/>
              <a:t> проф.деятельности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Оцениваем</a:t>
            </a:r>
            <a:endParaRPr/>
          </a:p>
        </p:txBody>
      </p:sp>
      <p:sp>
        <p:nvSpPr>
          <p:cNvPr id="126" name="Google Shape;126;p22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Работодателя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27" name="Google Shape;127;p22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2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Какая репутация у компании?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Обрати внимание на тех, кто работает в компании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Задай себе вопрос: "Какой опыт я получу и насколько работа в этой компании хорошая инвестиция в меня как специалиста?"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9" name="Google Shape;129;p22"/>
          <p:cNvSpPr txBox="1"/>
          <p:nvPr>
            <p:ph idx="4294967295" type="body"/>
          </p:nvPr>
        </p:nvSpPr>
        <p:spPr>
          <a:xfrm>
            <a:off x="4905750" y="1201619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Себя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30" name="Google Shape;130;p22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22"/>
          <p:cNvSpPr txBox="1"/>
          <p:nvPr>
            <p:ph idx="4294967295" type="body"/>
          </p:nvPr>
        </p:nvSpPr>
        <p:spPr>
          <a:xfrm>
            <a:off x="490575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Какую пользу я приношу бизнесу компании как специалист?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Следить за ситуацией на рынке (requirements, salary, etc)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Посчитать сколько стоит 1ч вашей работы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90250" y="526350"/>
            <a:ext cx="81606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Из лекции Айдына Рахимбаева</a:t>
            </a:r>
            <a:endParaRPr sz="340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300" y="1277225"/>
            <a:ext cx="5473125" cy="33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90250" y="526350"/>
            <a:ext cx="816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Хочешь идти быстро - иди один,</a:t>
            </a:r>
            <a:endParaRPr sz="3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хочешь идти далеко - иди вместе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-8550" y="439775"/>
            <a:ext cx="9161100" cy="177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84975" y="833488"/>
            <a:ext cx="645450" cy="6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875" y="833488"/>
            <a:ext cx="645450" cy="6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1600" y="766262"/>
            <a:ext cx="779924" cy="77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361250" y="1650000"/>
            <a:ext cx="24093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@nurmakhanow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6748600" y="1627600"/>
            <a:ext cx="2075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@nurmakhanow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3692816" y="1650000"/>
            <a:ext cx="1297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@D1vin3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1450" y="3048350"/>
            <a:ext cx="1520225" cy="15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3304000" y="2344950"/>
            <a:ext cx="207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ProgrAss</a:t>
            </a: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4294967295" type="body"/>
          </p:nvPr>
        </p:nvSpPr>
        <p:spPr>
          <a:xfrm>
            <a:off x="311700" y="2249100"/>
            <a:ext cx="85206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Благодарю за внимание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90250" y="526350"/>
            <a:ext cx="816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Прислушивайтесь, а не слушайте!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Топ 120 EU ммр дота 2 (2015)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Привлек в свой стартап 100.000$ из Сингапура (2017)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Выпускник Startup School 2018 от YCombinator</a:t>
            </a:r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 спикере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Деловое письмо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Приветствие -&gt; Основная часть -&gt; Прощание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- основной адресат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сс - вторичный адресат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bcc - скрытый вторичный адресат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91700" y="632025"/>
            <a:ext cx="8160600" cy="7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Dummy proof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313" y="1147625"/>
            <a:ext cx="6835374" cy="34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 способа обосраться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Менять часто место работы (старайтесь работать минимум </a:t>
            </a:r>
            <a:r>
              <a:rPr lang="en"/>
              <a:t>хотя бы год)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Плохо </a:t>
            </a:r>
            <a:r>
              <a:rPr lang="en"/>
              <a:t>прощаться </a:t>
            </a:r>
            <a:r>
              <a:rPr lang="en"/>
              <a:t>с командой и работодателем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Смотреть на всех свысока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Личные навыки специалиста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Инициативность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Адекватность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Добросовестность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Умение работать в команде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 skills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Мы то - что мы потребляем</a:t>
            </a:r>
            <a:endParaRPr/>
          </a:p>
        </p:txBody>
      </p:sp>
      <p:sp>
        <p:nvSpPr>
          <p:cNvPr id="108" name="Google Shape;108;p20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Навыки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09" name="Google Shape;109;p20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20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Умение гуглить (мастхев) + анализировать информацию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Англ яз + информационная среда на англ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Слепая печать + скорость набора символов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1" name="Google Shape;111;p20"/>
          <p:cNvSpPr txBox="1"/>
          <p:nvPr>
            <p:ph idx="4294967295" type="body"/>
          </p:nvPr>
        </p:nvSpPr>
        <p:spPr>
          <a:xfrm>
            <a:off x="4905750" y="1201619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Ресурсы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12" name="Google Shape;112;p20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20"/>
          <p:cNvSpPr txBox="1"/>
          <p:nvPr>
            <p:ph idx="4294967295" type="body"/>
          </p:nvPr>
        </p:nvSpPr>
        <p:spPr>
          <a:xfrm>
            <a:off x="490575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Habr.com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Medium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Telegram (каналы, чаты)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LinkedIn (CV)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Pinterest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DevKZ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FAANG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ориентиры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УВЕРЕННОСТЬ</a:t>
            </a:r>
            <a:r>
              <a:rPr lang="en"/>
              <a:t>. Специалист не обязан знать все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РАБОТА РАДИ ОПЫТА. Опыт как первичная и конечная цели работы. Деньги как показатель твой ценности как специалиста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COMMUNITY. Один в поле не воин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