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1248" y="-2064"/>
      </p:cViewPr>
      <p:guideLst>
        <p:guide orient="horz" pos="4032"/>
        <p:guide pos="3024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AE6EE-0E93-4EE3-A656-815EB98BBA99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FEBD3-2866-4CF5-8206-85A803122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542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4FEBD3-2866-4CF5-8206-85A803122C6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979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BFE3-13F5-46BC-B96D-B0C2CB848B5C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A6B2-09EA-493A-869C-FC0BF7619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47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BFE3-13F5-46BC-B96D-B0C2CB848B5C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A6B2-09EA-493A-869C-FC0BF7619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41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BFE3-13F5-46BC-B96D-B0C2CB848B5C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A6B2-09EA-493A-869C-FC0BF7619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816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BFE3-13F5-46BC-B96D-B0C2CB848B5C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A6B2-09EA-493A-869C-FC0BF7619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74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BFE3-13F5-46BC-B96D-B0C2CB848B5C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A6B2-09EA-493A-869C-FC0BF7619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89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BFE3-13F5-46BC-B96D-B0C2CB848B5C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A6B2-09EA-493A-869C-FC0BF7619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BFE3-13F5-46BC-B96D-B0C2CB848B5C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A6B2-09EA-493A-869C-FC0BF7619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0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BFE3-13F5-46BC-B96D-B0C2CB848B5C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A6B2-09EA-493A-869C-FC0BF7619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96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BFE3-13F5-46BC-B96D-B0C2CB848B5C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A6B2-09EA-493A-869C-FC0BF7619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718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BFE3-13F5-46BC-B96D-B0C2CB848B5C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A6B2-09EA-493A-869C-FC0BF7619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BFE3-13F5-46BC-B96D-B0C2CB848B5C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A6B2-09EA-493A-869C-FC0BF7619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4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0BFE3-13F5-46BC-B96D-B0C2CB848B5C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DA6B2-09EA-493A-869C-FC0BF7619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03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911421C-ED0C-42FF-AFA5-C6FD5A1E7A4F}"/>
              </a:ext>
            </a:extLst>
          </p:cNvPr>
          <p:cNvSpPr txBox="1"/>
          <p:nvPr/>
        </p:nvSpPr>
        <p:spPr>
          <a:xfrm>
            <a:off x="3289102" y="157165"/>
            <a:ext cx="7141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电容名称举例：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  –  05  A  102  K  Q  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5AC27BB-1E85-4715-AB81-041C16617892}"/>
              </a:ext>
            </a:extLst>
          </p:cNvPr>
          <p:cNvSpPr txBox="1"/>
          <p:nvPr/>
        </p:nvSpPr>
        <p:spPr>
          <a:xfrm>
            <a:off x="658263" y="848148"/>
            <a:ext cx="8284673" cy="11861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系列编码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MLCC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多层陶瓷电容）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4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尺寸编码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常用尺寸：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4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4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4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4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4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4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4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4000"/>
              </a:lnSpc>
            </a:pPr>
            <a:endParaRPr lang="en-US" altLang="zh-CN" sz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电介质编码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介质材料分类：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类：温度补偿型电容，电容值基本不随温度变化，工作温度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-55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℃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+125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℃，且高频特性好；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 一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NPO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，典型应用：震荡、计时电路；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类：高电容，温度特性较稳定；如：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X7R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类：大电容，温度稳定性较差；如：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Z5U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Y5V</a:t>
            </a:r>
          </a:p>
          <a:p>
            <a:pPr>
              <a:lnSpc>
                <a:spcPct val="114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低温：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-55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℃，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-30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℃，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Z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℃；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高温：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+65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℃，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+85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℃，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+105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℃，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+125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℃，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+150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℃；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容量变化：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±10%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±15%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±22~55%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±22~82%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常用介质编码：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X7R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X5R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Y5V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4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电容容值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三位数表示法：前两位有效数字，第三位有效数字后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个数（单位：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pF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10×10</a:t>
            </a:r>
            <a:r>
              <a:rPr lang="en-US" altLang="zh-CN" sz="16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=1000pF=1μF</a:t>
            </a:r>
          </a:p>
          <a:p>
            <a:pPr>
              <a:lnSpc>
                <a:spcPct val="114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个位电容表示法，如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1.3pF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电容，表示为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1R3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代表小数点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同样，电容也有其标准值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4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公差大小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精度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±1%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精度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±2%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精度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±5%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精度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±10%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精度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±20%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&gt;10pF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精度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±1.0pF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精度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±0.50pF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精度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±0.25pF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精度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±0.1pF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&lt;10pF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4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额定电压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不同公司生产电容编码方式不同，具体见电容手册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4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包装方法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表示编带包装（常用）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4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耐温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主要取决于电介质。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类电容均可耐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℃高温，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类电容取决于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中间数字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7B4E0876-6EE6-4A87-9E9E-593F5B828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632810"/>
              </p:ext>
            </p:extLst>
          </p:nvPr>
        </p:nvGraphicFramePr>
        <p:xfrm>
          <a:off x="605650" y="2379763"/>
          <a:ext cx="5200064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550">
                  <a:extLst>
                    <a:ext uri="{9D8B030D-6E8A-4147-A177-3AD203B41FA5}">
                      <a16:colId xmlns:a16="http://schemas.microsoft.com/office/drawing/2014/main" val="2468085154"/>
                    </a:ext>
                  </a:extLst>
                </a:gridCol>
                <a:gridCol w="1494971">
                  <a:extLst>
                    <a:ext uri="{9D8B030D-6E8A-4147-A177-3AD203B41FA5}">
                      <a16:colId xmlns:a16="http://schemas.microsoft.com/office/drawing/2014/main" val="3993860529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52164768"/>
                    </a:ext>
                  </a:extLst>
                </a:gridCol>
                <a:gridCol w="1465943">
                  <a:extLst>
                    <a:ext uri="{9D8B030D-6E8A-4147-A177-3AD203B41FA5}">
                      <a16:colId xmlns:a16="http://schemas.microsoft.com/office/drawing/2014/main" val="24962631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60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英寸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毫米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英寸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毫米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3782041"/>
                  </a:ext>
                </a:extLst>
              </a:tr>
              <a:tr h="1435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01=0201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0603(0.6×0.3)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06=1206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3216(3.2×1.6)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99913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02=0402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1005(1.0×0.5)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10=1210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3225(3.2×2.5)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1187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03=0603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1608(1.6×0.8)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12=1812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4832(5.0×2.5)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869156"/>
                  </a:ext>
                </a:extLst>
              </a:tr>
              <a:tr h="1968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05=0805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2012(2.0×1.2)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262794"/>
                  </a:ext>
                </a:extLst>
              </a:tr>
            </a:tbl>
          </a:graphicData>
        </a:graphic>
      </p:graphicFrame>
      <p:sp>
        <p:nvSpPr>
          <p:cNvPr id="23" name="矩形 22">
            <a:extLst>
              <a:ext uri="{FF2B5EF4-FFF2-40B4-BE49-F238E27FC236}">
                <a16:creationId xmlns:a16="http://schemas.microsoft.com/office/drawing/2014/main" id="{FA1097B9-5955-48C5-87DC-0E59890520EE}"/>
              </a:ext>
            </a:extLst>
          </p:cNvPr>
          <p:cNvSpPr/>
          <p:nvPr/>
        </p:nvSpPr>
        <p:spPr>
          <a:xfrm>
            <a:off x="5494911" y="514269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4A215A5-659B-42CE-885F-B02FACD1B70A}"/>
              </a:ext>
            </a:extLst>
          </p:cNvPr>
          <p:cNvSpPr/>
          <p:nvPr/>
        </p:nvSpPr>
        <p:spPr>
          <a:xfrm>
            <a:off x="6451650" y="514269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756B-3B03-4482-BD54-C90CADC11957}"/>
              </a:ext>
            </a:extLst>
          </p:cNvPr>
          <p:cNvSpPr/>
          <p:nvPr/>
        </p:nvSpPr>
        <p:spPr>
          <a:xfrm>
            <a:off x="6897692" y="514269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87C5722-07F0-4B85-B578-6BF020DCD2F0}"/>
              </a:ext>
            </a:extLst>
          </p:cNvPr>
          <p:cNvSpPr/>
          <p:nvPr/>
        </p:nvSpPr>
        <p:spPr>
          <a:xfrm>
            <a:off x="7470731" y="514269"/>
            <a:ext cx="2945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89E609E-5E41-408C-8D7F-40B006683B90}"/>
              </a:ext>
            </a:extLst>
          </p:cNvPr>
          <p:cNvSpPr/>
          <p:nvPr/>
        </p:nvSpPr>
        <p:spPr>
          <a:xfrm>
            <a:off x="8003860" y="514269"/>
            <a:ext cx="2945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8C662C6-A1F5-4188-9085-BE6C2DD9D5FC}"/>
              </a:ext>
            </a:extLst>
          </p:cNvPr>
          <p:cNvSpPr/>
          <p:nvPr/>
        </p:nvSpPr>
        <p:spPr>
          <a:xfrm>
            <a:off x="8405364" y="514269"/>
            <a:ext cx="2945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6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16299B3-B9FB-46D0-ACA0-613BF9FEC6B0}"/>
              </a:ext>
            </a:extLst>
          </p:cNvPr>
          <p:cNvSpPr/>
          <p:nvPr/>
        </p:nvSpPr>
        <p:spPr>
          <a:xfrm>
            <a:off x="8787494" y="510008"/>
            <a:ext cx="2945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43685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416</Words>
  <Application>Microsoft Office PowerPoint</Application>
  <PresentationFormat>A3 纸张(297x420 毫米)</PresentationFormat>
  <Paragraphs>69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281</cp:revision>
  <dcterms:created xsi:type="dcterms:W3CDTF">2021-10-15T01:27:25Z</dcterms:created>
  <dcterms:modified xsi:type="dcterms:W3CDTF">2021-10-15T04:00:51Z</dcterms:modified>
</cp:coreProperties>
</file>