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551F-801F-B4B7-C28B-650A4C60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A4EF0-C34C-0E59-CA8E-AC37DEB95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4370-5B2F-DBE6-BB6A-1646C44A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ADDA-E22E-F047-3722-1644B52F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4A23D-329D-E86F-FED1-C6FC2636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5117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15F3-6FE5-FDD8-D22A-4CB27841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3BFB9-E2A3-7089-EEAF-BF9DAFC3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A3F49-63D2-8399-0BE3-C9A603E9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2A54-CDC7-BE10-BBDC-4385B486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5DC0-B065-0A7E-6E90-161E75C6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907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51C35-DA96-1EDA-FB72-0093FAAFA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92292-C8F7-602B-22FF-0F32945B6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C4CBC-5D2D-2E26-23F4-6043B5C1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645F-A876-5447-78AD-FBBD53FB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0225-61A7-E83D-A6B4-29EB73A2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7355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F55A-8FFF-6DDC-9002-D31EE034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4333-EDC4-7245-BBA8-134B9DB3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7283-D72A-7E67-F694-EF677F7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DAD4-D9D9-9C3C-3C18-F72A84CA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E845-ED74-CF78-90FA-D52665DC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6607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000C-3491-D01C-5266-DCF8EAE1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C057-4DB3-82FA-A9E2-3AF1B289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2A4F-1B78-B7AE-59F4-C505DA1D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BDAF-984B-2C35-CF88-8E56A5F0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460E-F9FC-89B4-C71C-6404EBC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5475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2CA4-F360-9C3D-42BC-CC18467A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BDAB-BAC0-44DD-F68D-ED70F3E1D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285B8-A992-EABC-FDB0-80E76DBC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0A549-8EDD-517A-BDF5-3B3B5DAD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7F39-EB9C-6AEF-EA97-46CC0F9F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0D5BE-B139-E9F4-5700-AD98B7EF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9768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3AB1-7FC7-C72D-2CB6-B9C0585B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3A0AC-1BB7-EC5B-8387-19ADD76C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869A6-FA33-9A88-1674-D211F2CBE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2E11D-7704-F861-934F-D7C6D7CC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5D013-4C20-D7B1-4770-4B97E3141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040E5-A122-11DA-09F8-D4A8BF89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F7C8D-AC9A-C232-96B2-7FED1780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30D2A-F802-AAEE-B5AF-582DBBDA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424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37DA-3643-D7E4-6B4A-674403CD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A14F7-9482-2589-6D0E-14E724C6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74262-B386-E310-1115-1BE6F7A5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40DA-339B-6A94-DF5C-20EAE6C2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3484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7AEE6-F4A3-F9CC-0E14-257BD75D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014EC-9C26-47AA-3DB7-1D96A580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C0C4C-F97A-7ECA-7FBC-A5CBE2DE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2677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A15B-AFC2-2F11-72CC-B23B553A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6AC9-838B-9015-F8D9-49453900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30748-27CB-6731-1A6C-536594956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1AE92-558C-02C0-55D0-1253254F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C82E2-326D-3C1A-C643-A06D5565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D4A4B-09A2-E2CC-6E39-B21B49B5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1074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749-38BA-88BC-68D5-D880B513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AE362-1794-347B-433C-3ECE7E738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1BAF2-19F5-D928-707C-5B890C6E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400E2-4BEB-BF7F-4AA3-5C78DC7B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D4B4D-DBED-29F0-08E6-7F409895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2E979-EE16-4591-E8E8-946ACD1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6463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335BF-438A-94C1-7AAC-477F315C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8AAB-0767-2A96-FB66-2E01DD0E7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BFF8-19C1-0B96-987A-641AFD66B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B6B0F-F6F9-47BF-8B1E-87648AE9743F}" type="datetimeFigureOut">
              <a:rPr lang="en-GH" smtClean="0"/>
              <a:t>12/17/2024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4ED-13F8-4630-2505-325EA7D8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2998-ACFF-3B6A-5060-F9BB53CE5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8FF20-5330-433B-A425-90214B4D7FB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931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045747-87E3-BB17-F1D7-921B7A7C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1"/>
            <a:ext cx="11734800" cy="648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8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Cosmos Todoko</dc:creator>
  <cp:lastModifiedBy>COSMOS AGBE KWAMI TODOKO</cp:lastModifiedBy>
  <cp:revision>2</cp:revision>
  <dcterms:created xsi:type="dcterms:W3CDTF">2024-07-29T14:49:44Z</dcterms:created>
  <dcterms:modified xsi:type="dcterms:W3CDTF">2024-12-18T03:49:35Z</dcterms:modified>
</cp:coreProperties>
</file>