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B4F6F4"/>
    <a:srgbClr val="473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0C7B-5F7B-4CFA-801E-DA92625D5C2E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797" y="637816"/>
            <a:ext cx="1112808" cy="5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14782" y="637816"/>
            <a:ext cx="879894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昵称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797" y="1396940"/>
            <a:ext cx="2432649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2797" y="1983536"/>
            <a:ext cx="5615796" cy="163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2797" y="5526269"/>
            <a:ext cx="707366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楼层数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2797" y="3812336"/>
            <a:ext cx="2600032" cy="15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79010" y="3773867"/>
            <a:ext cx="3027872" cy="50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022" y="329961"/>
            <a:ext cx="1112808" cy="5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0007" y="329961"/>
            <a:ext cx="879894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昵称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22" y="1306712"/>
            <a:ext cx="5615796" cy="163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22" y="3213150"/>
            <a:ext cx="707366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楼层数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5506618" y="3144139"/>
            <a:ext cx="457200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 </a:t>
            </a:r>
            <a:r>
              <a:rPr lang="zh-CN" altLang="en-US" sz="900" dirty="0" smtClean="0"/>
              <a:t>评论</a:t>
            </a:r>
            <a:endParaRPr lang="zh-CN" altLang="en-US" sz="900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48022" y="3592712"/>
            <a:ext cx="5615796" cy="4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8023" y="3894637"/>
            <a:ext cx="707366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评论人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176157" y="3894637"/>
            <a:ext cx="284673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4346" y="3894637"/>
            <a:ext cx="543464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回复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237206" y="3894637"/>
            <a:ext cx="638355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用户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996331" y="3894637"/>
            <a:ext cx="310551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436278" y="3894637"/>
            <a:ext cx="2355011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回复内容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951" y="328613"/>
            <a:ext cx="165735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2951" y="1343025"/>
            <a:ext cx="4857749" cy="30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2951" y="5186363"/>
            <a:ext cx="3371849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0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76882" y="0"/>
            <a:ext cx="5980687" cy="6858000"/>
            <a:chOff x="2976882" y="0"/>
            <a:chExt cx="5980687" cy="6858000"/>
          </a:xfrm>
        </p:grpSpPr>
        <p:grpSp>
          <p:nvGrpSpPr>
            <p:cNvPr id="5" name="组合 4"/>
            <p:cNvGrpSpPr/>
            <p:nvPr/>
          </p:nvGrpSpPr>
          <p:grpSpPr>
            <a:xfrm>
              <a:off x="2976882" y="0"/>
              <a:ext cx="5980687" cy="6858000"/>
              <a:chOff x="2976882" y="0"/>
              <a:chExt cx="5980687" cy="685800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/>
              <a:srcRect l="-392" t="-67" r="1789" b="270"/>
              <a:stretch/>
            </p:blipFill>
            <p:spPr>
              <a:xfrm>
                <a:off x="2976882" y="230819"/>
                <a:ext cx="5871292" cy="6542675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4589755" y="0"/>
                <a:ext cx="4367814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095783" y="146313"/>
              <a:ext cx="1997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信息分享交流系统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46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67487" y="0"/>
            <a:ext cx="6090082" cy="6858000"/>
            <a:chOff x="2867487" y="0"/>
            <a:chExt cx="6090082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-392" t="-67" r="1789" b="270"/>
            <a:stretch/>
          </p:blipFill>
          <p:spPr>
            <a:xfrm>
              <a:off x="2976882" y="230819"/>
              <a:ext cx="5871292" cy="65426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67487" y="0"/>
              <a:ext cx="6090082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2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03682" y="239697"/>
            <a:ext cx="7155401" cy="6729274"/>
            <a:chOff x="603682" y="239697"/>
            <a:chExt cx="7155401" cy="6729274"/>
          </a:xfrm>
        </p:grpSpPr>
        <p:sp>
          <p:nvSpPr>
            <p:cNvPr id="29" name="矩形 28"/>
            <p:cNvSpPr/>
            <p:nvPr/>
          </p:nvSpPr>
          <p:spPr>
            <a:xfrm>
              <a:off x="603682" y="239697"/>
              <a:ext cx="7155401" cy="6729274"/>
            </a:xfrm>
            <a:prstGeom prst="rect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02257" y="435005"/>
              <a:ext cx="5536399" cy="6224587"/>
              <a:chOff x="802257" y="-589471"/>
              <a:chExt cx="5831456" cy="724906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2257" y="5702061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数据库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802257" y="4129178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数据访问层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802257" y="2556295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业务逻辑层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02257" y="983412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/>
                  <a:t>路由层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2257" y="-589471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移动端</a:t>
                </a:r>
                <a:endParaRPr lang="zh-CN" altLang="en-US" dirty="0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3554083" y="6003985"/>
                <a:ext cx="1552755" cy="517585"/>
              </a:xfrm>
              <a:prstGeom prst="ca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数据库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55675" y="4301707"/>
                <a:ext cx="1949570" cy="56934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ORM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692878" y="2847436"/>
                <a:ext cx="819509" cy="37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100" dirty="0" smtClean="0">
                    <a:solidFill>
                      <a:schemeClr val="tx1"/>
                    </a:solidFill>
                  </a:rPr>
                  <a:t>业务模块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20704" y="2847436"/>
                <a:ext cx="898316" cy="37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业务模块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27336" y="2847436"/>
                <a:ext cx="869383" cy="30609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业务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模块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52158" y="1203385"/>
                <a:ext cx="1777042" cy="517585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路由请求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252158" y="-336430"/>
                <a:ext cx="1630393" cy="46582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APP</a:t>
                </a:r>
                <a:r>
                  <a:rPr lang="zh-CN" altLang="en-US" dirty="0" smtClean="0"/>
                  <a:t>客户端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3531387" y="368061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677903" y="368061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3554083" y="1940944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740214" y="1940944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2986834" y="3513827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4340008" y="3513827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3920705" y="5086710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4740214" y="5086710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5477355" y="3513827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6773662" y="319596"/>
              <a:ext cx="790113" cy="6471821"/>
            </a:xfrm>
            <a:prstGeom prst="rect">
              <a:avLst/>
            </a:prstGeom>
            <a:solidFill>
              <a:srgbClr val="B4F6F4"/>
            </a:solidFill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信息交流分享系统</a:t>
              </a:r>
              <a:r>
                <a:rPr lang="en-US" altLang="zh-CN" sz="2800" dirty="0" smtClean="0">
                  <a:solidFill>
                    <a:schemeClr val="tx1"/>
                  </a:solidFill>
                </a:rPr>
                <a:t>——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服务器端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99495" y="240449"/>
            <a:ext cx="7359588" cy="6276513"/>
            <a:chOff x="399495" y="240449"/>
            <a:chExt cx="7359588" cy="6276513"/>
          </a:xfrm>
        </p:grpSpPr>
        <p:grpSp>
          <p:nvGrpSpPr>
            <p:cNvPr id="46" name="组合 45"/>
            <p:cNvGrpSpPr/>
            <p:nvPr/>
          </p:nvGrpSpPr>
          <p:grpSpPr>
            <a:xfrm>
              <a:off x="399495" y="240449"/>
              <a:ext cx="7359588" cy="6276513"/>
              <a:chOff x="399495" y="266329"/>
              <a:chExt cx="7359588" cy="6276513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99495" y="266329"/>
                <a:ext cx="7359588" cy="6276513"/>
              </a:xfrm>
              <a:prstGeom prst="rect">
                <a:avLst/>
              </a:prstGeom>
              <a:solidFill>
                <a:srgbClr val="CC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8056" y="2165559"/>
                <a:ext cx="2449901" cy="230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672855" y="5145047"/>
                <a:ext cx="5536399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实体层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72857" y="602009"/>
                <a:ext cx="5536399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网络层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670145" y="337434"/>
                <a:ext cx="790113" cy="5954655"/>
              </a:xfrm>
              <a:prstGeom prst="rect">
                <a:avLst/>
              </a:prstGeom>
              <a:solidFill>
                <a:srgbClr val="B4F6F4"/>
              </a:solidFill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信息交流分享系统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客户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端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28204" y="2179570"/>
                <a:ext cx="2681050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监听器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89517" y="5374996"/>
                <a:ext cx="828135" cy="36230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实体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32941" y="5374996"/>
                <a:ext cx="828135" cy="36230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实体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876365" y="5366104"/>
                <a:ext cx="828135" cy="36230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实体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078301" y="2998489"/>
                <a:ext cx="1725283" cy="1274274"/>
                <a:chOff x="-6107503" y="1037530"/>
                <a:chExt cx="1725283" cy="1274274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-6107503" y="1037530"/>
                  <a:ext cx="1725283" cy="52216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 activity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-6107503" y="1789642"/>
                  <a:ext cx="1725283" cy="52216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fragment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>
                <a:off x="3491929" y="3561012"/>
                <a:ext cx="2717325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适配器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479539" y="2356015"/>
                <a:ext cx="1658610" cy="46582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监听</a:t>
                </a:r>
                <a:r>
                  <a:rPr lang="zh-CN" altLang="en-US" sz="1400" dirty="0" smtClean="0">
                    <a:solidFill>
                      <a:schemeClr val="tx1"/>
                    </a:solidFill>
                  </a:rPr>
                  <a:t>器接口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2257" y="239213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表现层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1426477" y="1424217"/>
                <a:ext cx="5508" cy="755353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12" idx="1"/>
              </p:cNvCxnSpPr>
              <p:nvPr/>
            </p:nvCxnSpPr>
            <p:spPr>
              <a:xfrm>
                <a:off x="3127957" y="2588929"/>
                <a:ext cx="400247" cy="1745"/>
              </a:xfrm>
              <a:prstGeom prst="straightConnector1">
                <a:avLst/>
              </a:prstGeom>
              <a:ln w="22225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3109820" y="3970370"/>
                <a:ext cx="400247" cy="1745"/>
              </a:xfrm>
              <a:prstGeom prst="straightConnector1">
                <a:avLst/>
              </a:prstGeom>
              <a:ln w="22225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1757779" y="4473602"/>
                <a:ext cx="8877" cy="671445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4115610" y="4383220"/>
                <a:ext cx="14487" cy="778928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5308844" y="4390174"/>
                <a:ext cx="14487" cy="778928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2386763" y="1399745"/>
                <a:ext cx="5508" cy="755353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3027285" y="772357"/>
                <a:ext cx="1634151" cy="49714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连接服务器</a:t>
                </a:r>
                <a:endParaRPr lang="zh-CN" altLang="en-US" dirty="0"/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4391505" y="3737456"/>
              <a:ext cx="1658610" cy="4658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 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适配器实现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1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pAAAAKXCAYAAAA1sHroAAAgAElEQVR4Xu3YsW3VYBiG0fybMEQGgAHYgcbOTNgNO2QAGCBDsImjREqFkP1IpjA+KXNfWfG5X/Eo48EPAQIECBAgQIAAgSAwwtaUAAECBAgQIECAwIOAdAQECBAgQIAAAQJJQEAmLmMCBAgQIECAAAEB6QYIECBAgAABAgSSgIBMXMYECBAgQIAAAQIC0g0QIECAAAECBAgkAQGZuIwJECBAgAABAgQEpBsgQIAAAQIECBBIAocCcpqmn2OMz+nJxgQIECBAgAABApcS2Lbt17quX/b+6EMBOc/ztvcgnxMgQIAAAQIECFxfYFmW3T7cHbwxfATkPH+/voo3IECAAAECBAgQ+ENgWZ7efycgHQcBAgQIECBAgMAhAQF5iMmIAAECBAgQIEDgQ0BAugU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Wg550AAAPRSURBV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DwzwLy8fErXQIECBAgQIAAgf9Q4OXl+f2tlmUZe6+3O3h7wDzP296DfE6AAAECBAgQIHB9gdMCcpqmb2OMT9cn8QYECBAgQIAAAQJ/E9i27fe6rj/2hA79B3LvIT4nQIAAAQIECBC4j4CAvM937U0JECBAgAABAqcICMhTGD2EAAECBAgQIHAfAQF5n+/amxIgQIAAAQIEThEQkKcweggBAgQIECBA4D4CAvI+37U3JUCAAAECBAicIiAgT2H0EAIECBAgQIDAfQQE5H2+a29KgAABAgQIEDhF4BXEo6mXD2a3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5774708" cy="577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01" y="253707"/>
            <a:ext cx="6248400" cy="6315075"/>
          </a:xfrm>
          <a:prstGeom prst="rect">
            <a:avLst/>
          </a:prstGeom>
          <a:solidFill>
            <a:srgbClr val="CCCCFF"/>
          </a:solidFill>
        </p:spPr>
      </p:pic>
      <p:sp>
        <p:nvSpPr>
          <p:cNvPr id="4" name="文本框 3"/>
          <p:cNvSpPr txBox="1"/>
          <p:nvPr/>
        </p:nvSpPr>
        <p:spPr>
          <a:xfrm>
            <a:off x="8914429" y="1950991"/>
            <a:ext cx="2177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移动端分层：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fragment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Adapter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Internet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456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637" y="246991"/>
            <a:ext cx="10515600" cy="62487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帖子模块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创建帖子（活动图）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修改帖子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删除帖子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浏览帖子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查看帖子详情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获取帖子详细信息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添加跟帖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评论、回复（活动图）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收藏（活动图）</a:t>
            </a:r>
            <a:endParaRPr lang="en-US" altLang="zh-CN" dirty="0" smtClean="0"/>
          </a:p>
          <a:p>
            <a:r>
              <a:rPr lang="zh-CN" altLang="en-US" dirty="0" smtClean="0"/>
              <a:t>消息模块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查看消息列表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查看消息详情</a:t>
            </a:r>
            <a:endParaRPr lang="en-US" altLang="zh-CN" dirty="0" smtClean="0"/>
          </a:p>
          <a:p>
            <a:r>
              <a:rPr lang="zh-CN" altLang="en-US" dirty="0" smtClean="0"/>
              <a:t>个人中心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管理用户发布的帖子（活动图）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管理用户收藏的帖子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195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zhning</dc:creator>
  <cp:lastModifiedBy>zhning</cp:lastModifiedBy>
  <cp:revision>23</cp:revision>
  <dcterms:created xsi:type="dcterms:W3CDTF">2016-05-24T06:44:25Z</dcterms:created>
  <dcterms:modified xsi:type="dcterms:W3CDTF">2016-06-04T10:03:17Z</dcterms:modified>
</cp:coreProperties>
</file>