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72555-3601-5841-8564-BA1500011AEA}" v="9" dt="2024-10-02T16:44:3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58"/>
  </p:normalViewPr>
  <p:slideViewPr>
    <p:cSldViewPr snapToGrid="0">
      <p:cViewPr varScale="1">
        <p:scale>
          <a:sx n="202" d="100"/>
          <a:sy n="202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5B30-4320-6F8F-AE8C-0D1BEF5F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5B3A-F94C-A5D7-0B67-9763FB86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819B-E542-0045-C083-BE6DB38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031A-8F1D-5749-8243-B0017DD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585C-77B2-A520-1D45-F6E9D54F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CCD-2B53-B821-E32D-4AB77E7F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B2384-8615-EB98-FB55-0FC79B30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2676-B680-DE36-1076-978EFE31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2D5C-D66E-A586-E875-520E8AA9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6996-01E3-E0EB-7415-AEBBB2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813A9-5BD6-A9A1-58AA-9B23B9A7B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2F2B-FDC7-39AD-FA55-C826C335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3988-7A2C-EF68-CA9A-457DB06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1D58-4C3F-1944-C8E2-317DB9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6541-6F10-1BC1-C339-96497354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BB4B-D091-7678-EC2E-DED5C12E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2988-A660-682E-012A-B4A35600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05B2-412E-F40E-C0D2-E87549BB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6755-326A-E1D8-3DCE-DFA6644A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66E8-A190-3561-5617-3C5EB550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0A09-9482-E9C0-7476-55CFBE5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2715-A1ED-6B31-6F20-853A59C9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5431-A21F-E936-974E-A023127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F936-BBE7-E33A-940D-0733F4BE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B626-8860-B167-4546-7950F6E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7995-3F69-7580-030C-BBC694F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883B-FA9C-5B51-4516-B5174C896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425E-8E67-6458-40D3-79FE88DCB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51D5-A5D2-87B6-DE25-60F14605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E2F57-F83E-1C4E-D177-73F0D55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B83F0-8464-54FD-83D6-3CBAB2EC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35D1-0C44-5DCF-5D3D-DC5E59DD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AF96-1D76-804C-A42A-ACC8DAE7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E20B-CE8C-3941-BADA-BCFB3CE1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40E54-53ED-719E-C79B-7C89456BB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0F6DF-3468-E585-3529-DAFC7A08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54587-BA44-2672-6723-6D17DAF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E9278-327F-E78E-AE79-956BCD31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EA1E-57DF-75A7-B294-DB354190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823-F231-0B13-C9A1-EA6D1201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1D45-DD59-7D1D-6E0E-9AB0C148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4B9B3-19C0-693D-4B23-161B38B8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AAC97-F95B-3E0A-EF0B-8565341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D8F35-9CB2-A4D7-A0EF-226547FA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65D96-77B4-9B17-045F-7EF6D37A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F174-8512-CAE2-D75C-D830DD62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626-A57B-2275-56F4-1A86B47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9525-BD4D-D7BD-9508-5D42F84D8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F491-01C7-0C5F-6A9C-7294A997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CF88-6D7C-617F-4A1E-B5AEDAE4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030A9-0C10-B868-6E7A-C3CD6BDE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1578-B21B-8932-31F2-24850E54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CCA8-F135-2A1F-30F8-E99DCF24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C7DCB-77C4-D824-8B16-2A09675EC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11D6-A7FE-0501-D4AA-54096447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7E6F-FCEB-FE51-2030-3A9CD3B0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C7AB-1435-A9C7-56BA-A795EE62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B6CA-EE76-6EBF-8663-4CAFE2D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6BCED-5FA3-58F0-C881-A4F2FB02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2DD5-3DE6-44CA-4749-815714EF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37B2-1249-CCF3-25C6-27EA5849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73915-55E9-8947-A739-85B397F8E59A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942A-1700-37D9-EA2E-DD3E791F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7449-7144-61FE-3AFD-B4F003E1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6B052-3CEF-DE46-8E22-32C664B9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sed" TargetMode="External"/><Relationship Id="rId2" Type="http://schemas.openxmlformats.org/officeDocument/2006/relationships/hyperlink" Target="https://www.gnu.org/software/mak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658B-943F-E922-4147-35EE50C1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281" y="319174"/>
            <a:ext cx="9609438" cy="471659"/>
          </a:xfrm>
        </p:spPr>
        <p:txBody>
          <a:bodyPr>
            <a:normAutofit fontScale="90000"/>
          </a:bodyPr>
          <a:lstStyle/>
          <a:p>
            <a:r>
              <a:rPr lang="en-US" dirty="0"/>
              <a:t>KUSTOMIZE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C6ED6-F8D3-7FE0-2787-BC80A26C29A0}"/>
              </a:ext>
            </a:extLst>
          </p:cNvPr>
          <p:cNvSpPr txBox="1"/>
          <p:nvPr/>
        </p:nvSpPr>
        <p:spPr>
          <a:xfrm>
            <a:off x="470805" y="1320556"/>
            <a:ext cx="524616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Kustomize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sz="1100" dirty="0" err="1"/>
              <a:t>Kustomize</a:t>
            </a:r>
            <a:r>
              <a:rPr lang="en-US" sz="1100" dirty="0"/>
              <a:t> is a solution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Customizing Kubernetes resource configuration free from templates and DSLs.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TEMPLATE: yaml template, </a:t>
            </a:r>
            <a:r>
              <a:rPr lang="en-US" sz="1100" dirty="0" err="1">
                <a:solidFill>
                  <a:srgbClr val="222222"/>
                </a:solidFill>
                <a:latin typeface="open sans" panose="020B0606030504020204" pitchFamily="34" charset="0"/>
              </a:rPr>
              <a:t>json</a:t>
            </a: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, helm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DSL: </a:t>
            </a:r>
            <a:r>
              <a:rPr lang="en-US" sz="1100" dirty="0" err="1">
                <a:solidFill>
                  <a:srgbClr val="222222"/>
                </a:solidFill>
                <a:latin typeface="open sans" panose="020B0606030504020204" pitchFamily="34" charset="0"/>
              </a:rPr>
              <a:t>Pulumi</a:t>
            </a: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, 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Customizing raw, template-free YAML files for multiple purposes, leaving the original YAML untouched and usable as is.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U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nderstands and can patch </a:t>
            </a:r>
            <a:r>
              <a:rPr lang="en-US" sz="1100" dirty="0" err="1"/>
              <a:t>kubernetes</a:t>
            </a:r>
            <a:r>
              <a:rPr lang="en-US" sz="1100" dirty="0"/>
              <a:t> style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API objects</a:t>
            </a:r>
            <a:endParaRPr lang="en-US" sz="11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t’s like </a:t>
            </a:r>
            <a:r>
              <a:rPr lang="en-US" sz="1100" b="0" i="0" u="none" strike="noStrike" dirty="0">
                <a:solidFill>
                  <a:srgbClr val="3176D9"/>
                </a:solidFill>
                <a:effectLst/>
                <a:latin typeface="open sans" panose="020B0606030504020204" pitchFamily="34" charset="0"/>
                <a:hlinkClick r:id="rId2"/>
              </a:rPr>
              <a:t>make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in that what it does is declared in a file, and it’s like </a:t>
            </a:r>
            <a:r>
              <a:rPr lang="en-US" sz="1100" b="0" i="0" u="none" strike="noStrike" dirty="0">
                <a:solidFill>
                  <a:srgbClr val="3176D9"/>
                </a:solidFill>
                <a:effectLst/>
                <a:latin typeface="open sans" panose="020B0606030504020204" pitchFamily="34" charset="0"/>
                <a:hlinkClick r:id="rId3"/>
              </a:rPr>
              <a:t>sed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in that it emits edited text.</a:t>
            </a:r>
          </a:p>
          <a:p>
            <a:endParaRPr lang="en-US" dirty="0"/>
          </a:p>
          <a:p>
            <a:r>
              <a:rPr lang="en-US" sz="1100" dirty="0" err="1">
                <a:solidFill>
                  <a:srgbClr val="222222"/>
                </a:solidFill>
                <a:latin typeface="open sans" panose="020B0606030504020204" pitchFamily="34" charset="0"/>
              </a:rPr>
              <a:t>Kustomize</a:t>
            </a: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 traverses a Kubernetes manifest to add, remove or update configuration options. </a:t>
            </a:r>
            <a:r>
              <a:rPr lang="en-US" sz="1100" dirty="0" err="1">
                <a:solidFill>
                  <a:srgbClr val="222222"/>
                </a:solidFill>
                <a:latin typeface="open sans" panose="020B0606030504020204" pitchFamily="34" charset="0"/>
              </a:rPr>
              <a:t>Kustomize</a:t>
            </a: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 can be used to create manifest files for every environment from a base manifest file. i.e., If we have a set of manifest file for a certain environment, we can use </a:t>
            </a:r>
            <a:r>
              <a:rPr lang="en-US" sz="1100" dirty="0" err="1">
                <a:solidFill>
                  <a:srgbClr val="222222"/>
                </a:solidFill>
                <a:latin typeface="open sans" panose="020B0606030504020204" pitchFamily="34" charset="0"/>
              </a:rPr>
              <a:t>Kustomize</a:t>
            </a:r>
            <a:r>
              <a:rPr lang="en-US" sz="1100" dirty="0">
                <a:solidFill>
                  <a:srgbClr val="222222"/>
                </a:solidFill>
                <a:latin typeface="open sans" panose="020B0606030504020204" pitchFamily="34" charset="0"/>
              </a:rPr>
              <a:t> to make necessary changes to those manifest files and use that for other environments, without creating multiple copies of the base manifest files.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7F0E0-DB11-F9A0-BACC-909E09D7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1" y="1018277"/>
            <a:ext cx="4723831" cy="22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B2B21B-ACC4-88F8-A2ED-94204729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22" y="4538673"/>
            <a:ext cx="4778523" cy="20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B15A2D8-5B6A-A9B9-38EB-15ECFB27648E}"/>
              </a:ext>
            </a:extLst>
          </p:cNvPr>
          <p:cNvSpPr/>
          <p:nvPr/>
        </p:nvSpPr>
        <p:spPr>
          <a:xfrm rot="5400000">
            <a:off x="7207995" y="36363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D6C07-B292-91A9-BB03-9876D2A18382}"/>
              </a:ext>
            </a:extLst>
          </p:cNvPr>
          <p:cNvSpPr txBox="1"/>
          <p:nvPr/>
        </p:nvSpPr>
        <p:spPr>
          <a:xfrm>
            <a:off x="7939515" y="3389505"/>
            <a:ext cx="3386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Individual manifests</a:t>
            </a:r>
          </a:p>
          <a:p>
            <a:pPr algn="ctr"/>
            <a:r>
              <a:rPr lang="en-US" dirty="0"/>
              <a:t>To </a:t>
            </a:r>
          </a:p>
          <a:p>
            <a:pPr algn="ctr"/>
            <a:r>
              <a:rPr lang="en-US" dirty="0"/>
              <a:t>K(c)</a:t>
            </a:r>
            <a:r>
              <a:rPr lang="en-US" dirty="0" err="1"/>
              <a:t>ustomize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471751-9675-428d-917b-70f44f9630b0}" enabled="0" method="" siteId="{5d471751-9675-428d-917b-70f44f9630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open sans</vt:lpstr>
      <vt:lpstr>Office Theme</vt:lpstr>
      <vt:lpstr>KUSTOMIZE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3. Goel (Nokia)</dc:creator>
  <cp:lastModifiedBy>Ashish 3. Goel (Nokia)</cp:lastModifiedBy>
  <cp:revision>1</cp:revision>
  <dcterms:created xsi:type="dcterms:W3CDTF">2024-10-02T16:05:30Z</dcterms:created>
  <dcterms:modified xsi:type="dcterms:W3CDTF">2024-10-02T16:46:09Z</dcterms:modified>
</cp:coreProperties>
</file>