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3" r:id="rId14"/>
    <p:sldId id="272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0BCE-140E-7844-BD70-D10B7280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99DA2-B435-9948-8531-E621B2E9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BD940-CC9B-D44D-8C0B-0DB11D85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7FE22-CF47-144A-B24A-E4A7C347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F13A5-2E18-4D4E-AC85-0824B2E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E34D-D52D-A047-B81A-61A04238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8BDEF9-EA03-E54B-BF09-926E7539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05143-7529-9841-8DDB-8CDCB34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EBA7-2BC1-E24A-B8E5-B77A9AFA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249F9-4DBF-C044-B1F3-293F607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E594F-79CC-DE4B-B53A-B613911F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6E2826-88CC-2945-8D93-F443BAA6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AF9E9-BF46-1F40-A705-B06F12C9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B2B91-BE51-A04B-BE3C-8DB6F8A6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FC14-A632-A440-BEEA-756BD7B5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1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F108-673F-5A41-A724-AE999879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0CEE0-DE4F-B544-957A-107A18C8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AE1D9-0F18-DA4C-B84B-382F2B2B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624D4-799A-9440-BA49-7418A391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83D8A-B491-9248-AFC4-449D973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F0547-DE31-EA49-95E0-B41C78CE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92938-2BE0-2F4B-9B02-19038A0A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A02F7-BADE-7043-8FD8-563CF87F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849CA-EAA0-0F4C-BEEA-05113106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2D81-A97A-9F4D-8F9C-327626B9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1CD95-1E16-9741-82FB-C2B93E37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22002-09F2-494A-A4FE-7C483D127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84316-095D-A644-A253-373E6F36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1298A-F6B0-164B-829C-10BA716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8C35-26D5-454F-9154-65C36F40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F22E3-34A4-8944-AAB1-78243889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C2F6-A126-DD40-9C65-4803F201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FE58A-5B70-204E-BC74-E20F6A75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53364-B7D6-CA45-92F5-A6AB20E4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BE3DC-15F3-734D-B5AE-A387C718D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7A9017-375C-B24B-A67B-3B96632B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BECB5-050C-F844-8DCA-8B9B6C4D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3AE2E-7AF3-384F-9DD8-32AAB88B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67E54F-B0CE-6348-AA45-74010FE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5B155-B6C9-4D4E-A6E0-16D86ACE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ED6D5-852C-BC46-8F17-280FA68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4325D0-FC16-9E4A-BD8B-065A0AFC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14547-A708-144A-940C-2DFAC3A9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42B5F-A5B7-A047-9D34-F1FC8629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AF948-2DFE-1F4F-8C26-7A3D5E22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6D147-22FF-F940-9451-D2FCD53A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6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AD9F2-C29B-214E-980C-D62B8237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ED2A3-40F0-0E4F-BF75-8E8026C1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EFDB0-1698-7C40-952B-E28F7597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D4657-8265-C84F-B0FF-080E60AF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753F8-104F-9E40-8FC3-12B4197C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7DE4E-2782-CB46-8C2E-1E2A1654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DBAC-3E4E-4449-921F-CCFBA334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B61AE-1522-C94A-B89A-636E26C3A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819FC-1627-C34A-BED5-4C1D23A15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16EBB-CE15-FE49-8D43-C6612E60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C8F86-4ED4-9549-8E91-7CA343DE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D2D0F-CFE7-6148-B672-E000C7D8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1223C7-AF96-D046-B672-241C116E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E8C10-2BA0-CE4C-9C42-337D8B91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E9DED-9228-4E43-853B-766295E5B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E87F6-2ADA-E545-A4EA-3E241F81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8453E-BE3D-9448-AAAE-7E7C73C8E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C3CA-8478-F045-A0CA-410E9DAFD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事件环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F49B8-7A41-8E4E-A758-A870B3CD5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小野</a:t>
            </a:r>
          </a:p>
        </p:txBody>
      </p:sp>
    </p:spTree>
    <p:extLst>
      <p:ext uri="{BB962C8B-B14F-4D97-AF65-F5344CB8AC3E}">
        <p14:creationId xmlns:p14="http://schemas.microsoft.com/office/powerpoint/2010/main" val="150423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同步代码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宏任务异步代码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执行完毕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Promise.then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MutationObserver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宏任务队列（取出一个放入执行栈）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Ajax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setTimeout</a:t>
            </a:r>
            <a:r>
              <a:rPr kumimoji="1" lang="zh-CN" altLang="en-US" dirty="0"/>
              <a:t>、用户交互事件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71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A646F90-835E-5B49-8E3C-EEB5CD29496A}"/>
              </a:ext>
            </a:extLst>
          </p:cNvPr>
          <p:cNvSpPr txBox="1"/>
          <p:nvPr/>
        </p:nvSpPr>
        <p:spPr>
          <a:xfrm>
            <a:off x="1143000" y="1443841"/>
            <a:ext cx="99059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backgroundColor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'orange'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backgroundColor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'green'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" altLang="zh-C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backgroundColor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'purple'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703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>
              <a:solidFill>
                <a:srgbClr val="FFC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script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script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8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console.log(1)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52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Console.log(1)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336691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97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console.log(1)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Promise.then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0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console.log(1)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console.log(4)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Promise.then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62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script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bgColor: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console.log(1)</a:t>
            </a:r>
          </a:p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console.log(4)</a:t>
            </a:r>
          </a:p>
          <a:p>
            <a:pPr algn="ctr"/>
            <a:endParaRPr kumimoji="1" lang="en-US" altLang="zh-CN" dirty="0">
              <a:solidFill>
                <a:srgbClr val="FFC000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执行完毕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Promise.then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98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正在进行的一个任务的运行过程的调度单位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浏览器是一个多进程的应用程序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进程是计算机调度的基本单位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进程包含线程，线程在进程中运行</a:t>
            </a:r>
          </a:p>
        </p:txBody>
      </p:sp>
    </p:spTree>
    <p:extLst>
      <p:ext uri="{BB962C8B-B14F-4D97-AF65-F5344CB8AC3E}">
        <p14:creationId xmlns:p14="http://schemas.microsoft.com/office/powerpoint/2010/main" val="2535472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  <a:p>
            <a:pPr algn="ctr"/>
            <a:endParaRPr kumimoji="1" lang="en-US" altLang="zh-CN" dirty="0">
              <a:solidFill>
                <a:srgbClr val="FFC000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执行完毕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 </a:t>
            </a:r>
            <a:r>
              <a:rPr kumimoji="1" lang="en-US" altLang="zh-CN" dirty="0"/>
              <a:t>Promise.then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清空队列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bgColor: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console.log(3)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5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执行渲染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bgColor: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purple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0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  <a:endParaRPr kumimoji="1"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计时到点取出</a:t>
            </a:r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  <a:r>
              <a:rPr kumimoji="1" lang="zh-CN" altLang="en-US" dirty="0"/>
              <a:t>放入执行栈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4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执行</a:t>
            </a:r>
            <a:r>
              <a:rPr kumimoji="1" lang="en-US" altLang="zh-CN" dirty="0"/>
              <a:t>setTimeout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cb</a:t>
            </a:r>
            <a:endParaRPr kumimoji="1" lang="en-US" altLang="zh-CN" dirty="0">
              <a:solidFill>
                <a:srgbClr val="FFC000"/>
              </a:solidFill>
            </a:endParaRPr>
          </a:p>
          <a:p>
            <a:pPr algn="ctr"/>
            <a:r>
              <a:rPr kumimoji="1" lang="en-US" altLang="zh-CN" dirty="0"/>
              <a:t>bgColor: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green</a:t>
            </a:r>
          </a:p>
          <a:p>
            <a:pPr algn="ctr"/>
            <a:r>
              <a:rPr kumimoji="1" lang="en-US" altLang="zh-CN" dirty="0"/>
              <a:t>console.log(2)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  <a:endParaRPr kumimoji="1"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36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引擎线程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执行栈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执行完毕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B18F9-8D74-8F49-A25F-E6E3F88AF334}"/>
              </a:ext>
            </a:extLst>
          </p:cNvPr>
          <p:cNvSpPr/>
          <p:nvPr/>
        </p:nvSpPr>
        <p:spPr>
          <a:xfrm>
            <a:off x="4233333" y="5249333"/>
            <a:ext cx="41148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微任务队列（清空）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942EC7-1128-7F48-B90E-F6BD9703CC4E}"/>
              </a:ext>
            </a:extLst>
          </p:cNvPr>
          <p:cNvCxnSpPr>
            <a:cxnSpLocks/>
          </p:cNvCxnSpPr>
          <p:nvPr/>
        </p:nvCxnSpPr>
        <p:spPr>
          <a:xfrm>
            <a:off x="2352605" y="4470400"/>
            <a:ext cx="2219395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F3DFEE-0DDB-174D-9A12-DD1B8A9B332B}"/>
              </a:ext>
            </a:extLst>
          </p:cNvPr>
          <p:cNvCxnSpPr>
            <a:cxnSpLocks/>
          </p:cNvCxnSpPr>
          <p:nvPr/>
        </p:nvCxnSpPr>
        <p:spPr>
          <a:xfrm flipV="1">
            <a:off x="8451491" y="4801011"/>
            <a:ext cx="1589976" cy="110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DEDAB9-3EF5-1441-8744-DB1AD5019DDB}"/>
              </a:ext>
            </a:extLst>
          </p:cNvPr>
          <p:cNvSpPr/>
          <p:nvPr/>
        </p:nvSpPr>
        <p:spPr>
          <a:xfrm>
            <a:off x="9590536" y="2697252"/>
            <a:ext cx="1375994" cy="18279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GUI</a:t>
            </a:r>
            <a:r>
              <a:rPr kumimoji="1" lang="zh-CN" altLang="en-US" dirty="0"/>
              <a:t>渲染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执行渲染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bgColor:</a:t>
            </a:r>
          </a:p>
          <a:p>
            <a:pPr algn="ctr"/>
            <a:r>
              <a:rPr kumimoji="1" lang="en-US" altLang="zh-CN" dirty="0"/>
              <a:t>green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4B2811-1017-0A44-B1A7-9DD282A92517}"/>
              </a:ext>
            </a:extLst>
          </p:cNvPr>
          <p:cNvSpPr/>
          <p:nvPr/>
        </p:nvSpPr>
        <p:spPr>
          <a:xfrm>
            <a:off x="4233333" y="634999"/>
            <a:ext cx="41148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宏任务队列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空</a:t>
            </a:r>
            <a:endParaRPr kumimoji="1" lang="en-US" altLang="zh-CN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C8BA203-FA52-BA4A-9509-324CDC961B3A}"/>
              </a:ext>
            </a:extLst>
          </p:cNvPr>
          <p:cNvCxnSpPr>
            <a:cxnSpLocks/>
          </p:cNvCxnSpPr>
          <p:nvPr/>
        </p:nvCxnSpPr>
        <p:spPr>
          <a:xfrm flipH="1" flipV="1">
            <a:off x="8534399" y="1193799"/>
            <a:ext cx="1507068" cy="1227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FA1C20-F289-AE43-BDF3-DD7EB3E7515A}"/>
              </a:ext>
            </a:extLst>
          </p:cNvPr>
          <p:cNvCxnSpPr>
            <a:cxnSpLocks/>
          </p:cNvCxnSpPr>
          <p:nvPr/>
        </p:nvCxnSpPr>
        <p:spPr>
          <a:xfrm flipH="1">
            <a:off x="2150533" y="1193799"/>
            <a:ext cx="1896534" cy="150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54CCDB3-8943-5C47-AEE0-054FEEC017E5}"/>
              </a:ext>
            </a:extLst>
          </p:cNvPr>
          <p:cNvSpPr/>
          <p:nvPr/>
        </p:nvSpPr>
        <p:spPr>
          <a:xfrm>
            <a:off x="5100961" y="2311194"/>
            <a:ext cx="2379544" cy="23795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事件触发线程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NodeJS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857983"/>
            <a:ext cx="10277390" cy="439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Chrome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运行环境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让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能运行在服务端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运行环境只包含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NodeAPI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事件驱动（事件完成通知，异步）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非阻塞式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（异步的输入输出）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外部依赖包与模块管理器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主线程交替处理任务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PS: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多线程同步模型的高并发能力（高性能处理线程池）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83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3CEBC-C81A-5444-9A80-231B8E806D2A}"/>
              </a:ext>
            </a:extLst>
          </p:cNvPr>
          <p:cNvSpPr txBox="1"/>
          <p:nvPr/>
        </p:nvSpPr>
        <p:spPr>
          <a:xfrm>
            <a:off x="433137" y="423512"/>
            <a:ext cx="76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多线程同步模型的高并发能力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40208E-C53F-7349-9616-23DA3C77352E}"/>
              </a:ext>
            </a:extLst>
          </p:cNvPr>
          <p:cNvSpPr/>
          <p:nvPr/>
        </p:nvSpPr>
        <p:spPr>
          <a:xfrm>
            <a:off x="856648" y="2329314"/>
            <a:ext cx="2127184" cy="3869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F4BA68-97A1-AF45-B637-6B1A61E1B0FE}"/>
              </a:ext>
            </a:extLst>
          </p:cNvPr>
          <p:cNvSpPr/>
          <p:nvPr/>
        </p:nvSpPr>
        <p:spPr>
          <a:xfrm>
            <a:off x="4851933" y="2329314"/>
            <a:ext cx="2127184" cy="386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F7BBB-5FBF-AF41-9DB3-8C120E44F839}"/>
              </a:ext>
            </a:extLst>
          </p:cNvPr>
          <p:cNvSpPr/>
          <p:nvPr/>
        </p:nvSpPr>
        <p:spPr>
          <a:xfrm>
            <a:off x="1328286" y="1684421"/>
            <a:ext cx="1126156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479B45-57F8-1C4B-8BA9-B74108F8BD93}"/>
              </a:ext>
            </a:extLst>
          </p:cNvPr>
          <p:cNvSpPr/>
          <p:nvPr/>
        </p:nvSpPr>
        <p:spPr>
          <a:xfrm>
            <a:off x="5352447" y="1674791"/>
            <a:ext cx="1126156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4084A1-C53B-BB4B-B832-643C2D5173A4}"/>
              </a:ext>
            </a:extLst>
          </p:cNvPr>
          <p:cNvSpPr/>
          <p:nvPr/>
        </p:nvSpPr>
        <p:spPr>
          <a:xfrm>
            <a:off x="9015663" y="1684421"/>
            <a:ext cx="1848051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线程池管理</a:t>
            </a:r>
            <a:endParaRPr kumimoji="1" lang="en-US" altLang="zh-CN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219B5E8-B326-8C49-A340-6CCE53E12CEA}"/>
              </a:ext>
            </a:extLst>
          </p:cNvPr>
          <p:cNvSpPr/>
          <p:nvPr/>
        </p:nvSpPr>
        <p:spPr>
          <a:xfrm>
            <a:off x="8847219" y="2329314"/>
            <a:ext cx="2184935" cy="38693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6CB4-230A-5249-ABB5-1E4308D0DBAA}"/>
              </a:ext>
            </a:extLst>
          </p:cNvPr>
          <p:cNvSpPr/>
          <p:nvPr/>
        </p:nvSpPr>
        <p:spPr>
          <a:xfrm>
            <a:off x="1328286" y="2743200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AF305D-11D5-BE4B-9003-8AFD130734F4}"/>
              </a:ext>
            </a:extLst>
          </p:cNvPr>
          <p:cNvSpPr/>
          <p:nvPr/>
        </p:nvSpPr>
        <p:spPr>
          <a:xfrm>
            <a:off x="1328286" y="3960395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FC3AA2-0092-AE41-8A9B-8E0493F64554}"/>
              </a:ext>
            </a:extLst>
          </p:cNvPr>
          <p:cNvSpPr/>
          <p:nvPr/>
        </p:nvSpPr>
        <p:spPr>
          <a:xfrm>
            <a:off x="1328286" y="5177590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3C2E8-06FE-4149-BF6A-CDFF316EA36E}"/>
              </a:ext>
            </a:extLst>
          </p:cNvPr>
          <p:cNvSpPr/>
          <p:nvPr/>
        </p:nvSpPr>
        <p:spPr>
          <a:xfrm>
            <a:off x="5285070" y="2743199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6F1E7D-A08D-BB4A-884D-82ACEA0F4DE7}"/>
              </a:ext>
            </a:extLst>
          </p:cNvPr>
          <p:cNvSpPr/>
          <p:nvPr/>
        </p:nvSpPr>
        <p:spPr>
          <a:xfrm>
            <a:off x="5285069" y="3960394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AF9534-DD46-F14A-B640-A94ED991FCC1}"/>
              </a:ext>
            </a:extLst>
          </p:cNvPr>
          <p:cNvSpPr/>
          <p:nvPr/>
        </p:nvSpPr>
        <p:spPr>
          <a:xfrm>
            <a:off x="5285069" y="5177589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222E90-B967-3844-8AAE-0D9D317DB65D}"/>
              </a:ext>
            </a:extLst>
          </p:cNvPr>
          <p:cNvSpPr/>
          <p:nvPr/>
        </p:nvSpPr>
        <p:spPr>
          <a:xfrm>
            <a:off x="9342919" y="2743601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EDBD7C-F094-3249-8F5D-6F255B000BC7}"/>
              </a:ext>
            </a:extLst>
          </p:cNvPr>
          <p:cNvSpPr/>
          <p:nvPr/>
        </p:nvSpPr>
        <p:spPr>
          <a:xfrm>
            <a:off x="9338907" y="5173579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31E8E25-5E06-A04D-B357-7542B81719AF}"/>
              </a:ext>
            </a:extLst>
          </p:cNvPr>
          <p:cNvCxnSpPr/>
          <p:nvPr/>
        </p:nvCxnSpPr>
        <p:spPr>
          <a:xfrm>
            <a:off x="2675823" y="2969392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E4EC94E-7185-0644-96F9-7156BA97753A}"/>
              </a:ext>
            </a:extLst>
          </p:cNvPr>
          <p:cNvCxnSpPr/>
          <p:nvPr/>
        </p:nvCxnSpPr>
        <p:spPr>
          <a:xfrm>
            <a:off x="2675823" y="4186587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97BB029-6B90-6746-B99A-1CF77F2E0C6F}"/>
              </a:ext>
            </a:extLst>
          </p:cNvPr>
          <p:cNvCxnSpPr/>
          <p:nvPr/>
        </p:nvCxnSpPr>
        <p:spPr>
          <a:xfrm>
            <a:off x="2675823" y="5407391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DD5DD06-CAC6-E34B-8F1C-F608A6CF2D89}"/>
              </a:ext>
            </a:extLst>
          </p:cNvPr>
          <p:cNvCxnSpPr/>
          <p:nvPr/>
        </p:nvCxnSpPr>
        <p:spPr>
          <a:xfrm>
            <a:off x="6707204" y="2962973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E57BF91-3FAE-9A43-84C2-60A466CAC1FF}"/>
              </a:ext>
            </a:extLst>
          </p:cNvPr>
          <p:cNvCxnSpPr>
            <a:cxnSpLocks/>
          </p:cNvCxnSpPr>
          <p:nvPr/>
        </p:nvCxnSpPr>
        <p:spPr>
          <a:xfrm>
            <a:off x="6707204" y="4173351"/>
            <a:ext cx="2533049" cy="1130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569AED9-337D-094D-8366-4021A37A3F19}"/>
              </a:ext>
            </a:extLst>
          </p:cNvPr>
          <p:cNvCxnSpPr>
            <a:cxnSpLocks/>
          </p:cNvCxnSpPr>
          <p:nvPr/>
        </p:nvCxnSpPr>
        <p:spPr>
          <a:xfrm flipV="1">
            <a:off x="6741694" y="3276396"/>
            <a:ext cx="2597213" cy="21233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1DD7612-B8AC-2842-91BD-7A9CD959F851}"/>
              </a:ext>
            </a:extLst>
          </p:cNvPr>
          <p:cNvCxnSpPr>
            <a:cxnSpLocks/>
          </p:cNvCxnSpPr>
          <p:nvPr/>
        </p:nvCxnSpPr>
        <p:spPr>
          <a:xfrm flipH="1">
            <a:off x="6707204" y="3195586"/>
            <a:ext cx="238867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F60E493-3653-554B-AC2A-FD86C76C999F}"/>
              </a:ext>
            </a:extLst>
          </p:cNvPr>
          <p:cNvCxnSpPr>
            <a:cxnSpLocks/>
          </p:cNvCxnSpPr>
          <p:nvPr/>
        </p:nvCxnSpPr>
        <p:spPr>
          <a:xfrm flipH="1">
            <a:off x="2675823" y="3193980"/>
            <a:ext cx="238867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D800650-9A59-8546-BD18-3E975C83829E}"/>
              </a:ext>
            </a:extLst>
          </p:cNvPr>
          <p:cNvSpPr/>
          <p:nvPr/>
        </p:nvSpPr>
        <p:spPr>
          <a:xfrm>
            <a:off x="3223260" y="3276396"/>
            <a:ext cx="1293796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释放线程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0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3CEBC-C81A-5444-9A80-231B8E806D2A}"/>
              </a:ext>
            </a:extLst>
          </p:cNvPr>
          <p:cNvSpPr txBox="1"/>
          <p:nvPr/>
        </p:nvSpPr>
        <p:spPr>
          <a:xfrm>
            <a:off x="433137" y="423512"/>
            <a:ext cx="76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主线程交替任务处理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40208E-C53F-7349-9616-23DA3C77352E}"/>
              </a:ext>
            </a:extLst>
          </p:cNvPr>
          <p:cNvSpPr/>
          <p:nvPr/>
        </p:nvSpPr>
        <p:spPr>
          <a:xfrm>
            <a:off x="856648" y="2329314"/>
            <a:ext cx="2127184" cy="3869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F4BA68-97A1-AF45-B637-6B1A61E1B0FE}"/>
              </a:ext>
            </a:extLst>
          </p:cNvPr>
          <p:cNvSpPr/>
          <p:nvPr/>
        </p:nvSpPr>
        <p:spPr>
          <a:xfrm>
            <a:off x="4851933" y="2329314"/>
            <a:ext cx="2127184" cy="386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F7BBB-5FBF-AF41-9DB3-8C120E44F839}"/>
              </a:ext>
            </a:extLst>
          </p:cNvPr>
          <p:cNvSpPr/>
          <p:nvPr/>
        </p:nvSpPr>
        <p:spPr>
          <a:xfrm>
            <a:off x="1328286" y="1684421"/>
            <a:ext cx="1126156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479B45-57F8-1C4B-8BA9-B74108F8BD93}"/>
              </a:ext>
            </a:extLst>
          </p:cNvPr>
          <p:cNvSpPr/>
          <p:nvPr/>
        </p:nvSpPr>
        <p:spPr>
          <a:xfrm>
            <a:off x="5352447" y="1674791"/>
            <a:ext cx="1126156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4084A1-C53B-BB4B-B832-643C2D5173A4}"/>
              </a:ext>
            </a:extLst>
          </p:cNvPr>
          <p:cNvSpPr/>
          <p:nvPr/>
        </p:nvSpPr>
        <p:spPr>
          <a:xfrm>
            <a:off x="9015663" y="1684421"/>
            <a:ext cx="1848051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I/O</a:t>
            </a:r>
            <a:r>
              <a:rPr kumimoji="1" lang="zh-CN" altLang="en-US" dirty="0"/>
              <a:t>操作</a:t>
            </a:r>
            <a:endParaRPr kumimoji="1" lang="en-US" altLang="zh-CN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219B5E8-B326-8C49-A340-6CCE53E12CEA}"/>
              </a:ext>
            </a:extLst>
          </p:cNvPr>
          <p:cNvSpPr/>
          <p:nvPr/>
        </p:nvSpPr>
        <p:spPr>
          <a:xfrm>
            <a:off x="8847219" y="2329314"/>
            <a:ext cx="2184935" cy="38693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6CB4-230A-5249-ABB5-1E4308D0DBAA}"/>
              </a:ext>
            </a:extLst>
          </p:cNvPr>
          <p:cNvSpPr/>
          <p:nvPr/>
        </p:nvSpPr>
        <p:spPr>
          <a:xfrm>
            <a:off x="1328286" y="2743200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AF305D-11D5-BE4B-9003-8AFD130734F4}"/>
              </a:ext>
            </a:extLst>
          </p:cNvPr>
          <p:cNvSpPr/>
          <p:nvPr/>
        </p:nvSpPr>
        <p:spPr>
          <a:xfrm>
            <a:off x="1328286" y="3960395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FC3AA2-0092-AE41-8A9B-8E0493F64554}"/>
              </a:ext>
            </a:extLst>
          </p:cNvPr>
          <p:cNvSpPr/>
          <p:nvPr/>
        </p:nvSpPr>
        <p:spPr>
          <a:xfrm>
            <a:off x="1328286" y="5177590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3C2E8-06FE-4149-BF6A-CDFF316EA36E}"/>
              </a:ext>
            </a:extLst>
          </p:cNvPr>
          <p:cNvSpPr/>
          <p:nvPr/>
        </p:nvSpPr>
        <p:spPr>
          <a:xfrm>
            <a:off x="5285070" y="2743199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222E90-B967-3844-8AAE-0D9D317DB65D}"/>
              </a:ext>
            </a:extLst>
          </p:cNvPr>
          <p:cNvSpPr/>
          <p:nvPr/>
        </p:nvSpPr>
        <p:spPr>
          <a:xfrm>
            <a:off x="9342919" y="2743601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 操作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EDBD7C-F094-3249-8F5D-6F255B000BC7}"/>
              </a:ext>
            </a:extLst>
          </p:cNvPr>
          <p:cNvSpPr/>
          <p:nvPr/>
        </p:nvSpPr>
        <p:spPr>
          <a:xfrm>
            <a:off x="9338907" y="5173579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http</a:t>
            </a:r>
            <a:r>
              <a:rPr kumimoji="1" lang="zh-CN" altLang="en-US" dirty="0"/>
              <a:t>操作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31E8E25-5E06-A04D-B357-7542B81719AF}"/>
              </a:ext>
            </a:extLst>
          </p:cNvPr>
          <p:cNvCxnSpPr/>
          <p:nvPr/>
        </p:nvCxnSpPr>
        <p:spPr>
          <a:xfrm>
            <a:off x="2675823" y="2969392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E4EC94E-7185-0644-96F9-7156BA97753A}"/>
              </a:ext>
            </a:extLst>
          </p:cNvPr>
          <p:cNvCxnSpPr/>
          <p:nvPr/>
        </p:nvCxnSpPr>
        <p:spPr>
          <a:xfrm>
            <a:off x="2675823" y="4186587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97BB029-6B90-6746-B99A-1CF77F2E0C6F}"/>
              </a:ext>
            </a:extLst>
          </p:cNvPr>
          <p:cNvCxnSpPr/>
          <p:nvPr/>
        </p:nvCxnSpPr>
        <p:spPr>
          <a:xfrm>
            <a:off x="2675823" y="5407391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DD5DD06-CAC6-E34B-8F1C-F608A6CF2D89}"/>
              </a:ext>
            </a:extLst>
          </p:cNvPr>
          <p:cNvCxnSpPr/>
          <p:nvPr/>
        </p:nvCxnSpPr>
        <p:spPr>
          <a:xfrm>
            <a:off x="6707204" y="2962973"/>
            <a:ext cx="246406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1DD7612-B8AC-2842-91BD-7A9CD959F851}"/>
              </a:ext>
            </a:extLst>
          </p:cNvPr>
          <p:cNvCxnSpPr>
            <a:cxnSpLocks/>
          </p:cNvCxnSpPr>
          <p:nvPr/>
        </p:nvCxnSpPr>
        <p:spPr>
          <a:xfrm flipH="1">
            <a:off x="6606137" y="3195586"/>
            <a:ext cx="2489737" cy="905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D800650-9A59-8546-BD18-3E975C83829E}"/>
              </a:ext>
            </a:extLst>
          </p:cNvPr>
          <p:cNvSpPr/>
          <p:nvPr/>
        </p:nvSpPr>
        <p:spPr>
          <a:xfrm>
            <a:off x="7178439" y="2380319"/>
            <a:ext cx="1446200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主线程空闲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CFE81B-3E96-6F4D-A360-1DCFF16E1D5F}"/>
              </a:ext>
            </a:extLst>
          </p:cNvPr>
          <p:cNvSpPr/>
          <p:nvPr/>
        </p:nvSpPr>
        <p:spPr>
          <a:xfrm>
            <a:off x="5285069" y="3960395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43436A5-C277-2741-B1E7-F910CDD85DE7}"/>
              </a:ext>
            </a:extLst>
          </p:cNvPr>
          <p:cNvCxnSpPr>
            <a:cxnSpLocks/>
          </p:cNvCxnSpPr>
          <p:nvPr/>
        </p:nvCxnSpPr>
        <p:spPr>
          <a:xfrm flipH="1" flipV="1">
            <a:off x="2693466" y="3095372"/>
            <a:ext cx="2464068" cy="1006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EA30767-445D-AF42-85ED-136578A61CA2}"/>
              </a:ext>
            </a:extLst>
          </p:cNvPr>
          <p:cNvSpPr/>
          <p:nvPr/>
        </p:nvSpPr>
        <p:spPr>
          <a:xfrm>
            <a:off x="5129060" y="3467699"/>
            <a:ext cx="1463843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主线程空闲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FE4A80-B49E-3340-B256-0751FA694C71}"/>
              </a:ext>
            </a:extLst>
          </p:cNvPr>
          <p:cNvSpPr/>
          <p:nvPr/>
        </p:nvSpPr>
        <p:spPr>
          <a:xfrm>
            <a:off x="5264214" y="5173578"/>
            <a:ext cx="1193533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DC55DFA-68AE-2346-936D-10A1E94341B2}"/>
              </a:ext>
            </a:extLst>
          </p:cNvPr>
          <p:cNvCxnSpPr>
            <a:cxnSpLocks/>
          </p:cNvCxnSpPr>
          <p:nvPr/>
        </p:nvCxnSpPr>
        <p:spPr>
          <a:xfrm>
            <a:off x="6592903" y="4174955"/>
            <a:ext cx="2578369" cy="11859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09A0242-36F0-7248-B0C4-8BFBB1C5694E}"/>
              </a:ext>
            </a:extLst>
          </p:cNvPr>
          <p:cNvCxnSpPr>
            <a:cxnSpLocks/>
          </p:cNvCxnSpPr>
          <p:nvPr/>
        </p:nvCxnSpPr>
        <p:spPr>
          <a:xfrm flipH="1" flipV="1">
            <a:off x="6582070" y="4334026"/>
            <a:ext cx="2577973" cy="11469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ACD42A0-8F0B-A446-AAFB-BF573F7CFF07}"/>
              </a:ext>
            </a:extLst>
          </p:cNvPr>
          <p:cNvCxnSpPr>
            <a:cxnSpLocks/>
          </p:cNvCxnSpPr>
          <p:nvPr/>
        </p:nvCxnSpPr>
        <p:spPr>
          <a:xfrm flipH="1">
            <a:off x="2675823" y="4399817"/>
            <a:ext cx="23902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D31B9C1-C7B8-CC47-A32C-9E35A480D4E2}"/>
              </a:ext>
            </a:extLst>
          </p:cNvPr>
          <p:cNvSpPr/>
          <p:nvPr/>
        </p:nvSpPr>
        <p:spPr>
          <a:xfrm>
            <a:off x="5139086" y="4620522"/>
            <a:ext cx="1463843" cy="4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主线程空闲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600963F-D02E-9E49-B5B8-4DC48299D182}"/>
              </a:ext>
            </a:extLst>
          </p:cNvPr>
          <p:cNvCxnSpPr>
            <a:cxnSpLocks/>
          </p:cNvCxnSpPr>
          <p:nvPr/>
        </p:nvCxnSpPr>
        <p:spPr>
          <a:xfrm flipV="1">
            <a:off x="6601722" y="3187966"/>
            <a:ext cx="2568343" cy="2211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5C39E59-2DDF-874A-87FF-33B01ECC9156}"/>
              </a:ext>
            </a:extLst>
          </p:cNvPr>
          <p:cNvCxnSpPr>
            <a:cxnSpLocks/>
          </p:cNvCxnSpPr>
          <p:nvPr/>
        </p:nvCxnSpPr>
        <p:spPr>
          <a:xfrm flipH="1">
            <a:off x="6602925" y="3256456"/>
            <a:ext cx="2681441" cy="2312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66793B6-F53F-EA43-AFA6-B60CCDD95A04}"/>
              </a:ext>
            </a:extLst>
          </p:cNvPr>
          <p:cNvCxnSpPr>
            <a:cxnSpLocks/>
          </p:cNvCxnSpPr>
          <p:nvPr/>
        </p:nvCxnSpPr>
        <p:spPr>
          <a:xfrm flipH="1">
            <a:off x="2654968" y="5625433"/>
            <a:ext cx="23902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5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NodeJS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0" y="1857983"/>
            <a:ext cx="10685179" cy="4390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擅长：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操作：文件、网络、数据库等操作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不擅长：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密集型操作：高性能逻辑运算、解压缩、数据分析等操作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具体做什么？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前后端分离解决跨域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服务端渲染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前端工程化服务与工具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3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9041B1-CE68-474D-A85A-E2E1B1877984}"/>
              </a:ext>
            </a:extLst>
          </p:cNvPr>
          <p:cNvSpPr/>
          <p:nvPr/>
        </p:nvSpPr>
        <p:spPr>
          <a:xfrm>
            <a:off x="5028321" y="1567569"/>
            <a:ext cx="2135358" cy="3977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D423DA-C332-6C4A-B938-CBD2D8D133DC}"/>
              </a:ext>
            </a:extLst>
          </p:cNvPr>
          <p:cNvSpPr/>
          <p:nvPr/>
        </p:nvSpPr>
        <p:spPr>
          <a:xfrm>
            <a:off x="9291921" y="1567570"/>
            <a:ext cx="2135358" cy="3977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36F4EF-38E6-CD4E-8F3D-DAAC014321E3}"/>
              </a:ext>
            </a:extLst>
          </p:cNvPr>
          <p:cNvSpPr/>
          <p:nvPr/>
        </p:nvSpPr>
        <p:spPr>
          <a:xfrm>
            <a:off x="656386" y="693671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http://</a:t>
            </a:r>
            <a:r>
              <a:rPr kumimoji="1" lang="en-US" altLang="zh-CN" dirty="0" err="1"/>
              <a:t>www.a.com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61A10-8D45-2D44-BC14-8E727F204C3B}"/>
              </a:ext>
            </a:extLst>
          </p:cNvPr>
          <p:cNvSpPr/>
          <p:nvPr/>
        </p:nvSpPr>
        <p:spPr>
          <a:xfrm>
            <a:off x="5028321" y="698538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中间层</a:t>
            </a:r>
            <a:r>
              <a:rPr kumimoji="1" lang="en-US" altLang="zh-CN" dirty="0"/>
              <a:t>Node</a:t>
            </a:r>
          </a:p>
          <a:p>
            <a:pPr algn="ctr"/>
            <a:r>
              <a:rPr kumimoji="1" lang="en-US" altLang="zh-CN" dirty="0"/>
              <a:t>http://</a:t>
            </a:r>
            <a:r>
              <a:rPr kumimoji="1" lang="en-US" altLang="zh-CN" dirty="0" err="1"/>
              <a:t>www.a.com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BA62E5-1384-514D-957B-2CD17DCF5A2A}"/>
              </a:ext>
            </a:extLst>
          </p:cNvPr>
          <p:cNvSpPr/>
          <p:nvPr/>
        </p:nvSpPr>
        <p:spPr>
          <a:xfrm>
            <a:off x="9291920" y="698537"/>
            <a:ext cx="2135357" cy="70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服务端</a:t>
            </a:r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http://</a:t>
            </a:r>
            <a:r>
              <a:rPr kumimoji="1" lang="en-US" altLang="zh-CN" dirty="0" err="1"/>
              <a:t>www.b.com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5246AF-F8C4-4241-A3DF-2AACB19035FA}"/>
              </a:ext>
            </a:extLst>
          </p:cNvPr>
          <p:cNvSpPr/>
          <p:nvPr/>
        </p:nvSpPr>
        <p:spPr>
          <a:xfrm>
            <a:off x="892465" y="3076200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</a:p>
          <a:p>
            <a:pPr algn="ctr"/>
            <a:r>
              <a:rPr kumimoji="1" lang="zh-CN" altLang="en-US" dirty="0"/>
              <a:t>获取结果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C46D11-440E-FF45-9AE3-380CB096E600}"/>
              </a:ext>
            </a:extLst>
          </p:cNvPr>
          <p:cNvSpPr/>
          <p:nvPr/>
        </p:nvSpPr>
        <p:spPr>
          <a:xfrm>
            <a:off x="5250600" y="2523000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接收请求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请求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282C37-9A71-DA4A-B060-43A16E9FAB86}"/>
              </a:ext>
            </a:extLst>
          </p:cNvPr>
          <p:cNvSpPr/>
          <p:nvPr/>
        </p:nvSpPr>
        <p:spPr>
          <a:xfrm>
            <a:off x="9527998" y="3085063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接收请求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响应结果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045CE8-7FF5-154E-B5A4-E1881AF6A3A6}"/>
              </a:ext>
            </a:extLst>
          </p:cNvPr>
          <p:cNvSpPr/>
          <p:nvPr/>
        </p:nvSpPr>
        <p:spPr>
          <a:xfrm>
            <a:off x="5250600" y="3694157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获取结果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响应结果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1C10279-205D-5644-B319-EB1156077048}"/>
              </a:ext>
            </a:extLst>
          </p:cNvPr>
          <p:cNvCxnSpPr>
            <a:cxnSpLocks/>
          </p:cNvCxnSpPr>
          <p:nvPr/>
        </p:nvCxnSpPr>
        <p:spPr>
          <a:xfrm flipV="1">
            <a:off x="2455200" y="2728800"/>
            <a:ext cx="3153929" cy="565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C4C9AAD-6456-7F45-97F8-D7026EF61B46}"/>
              </a:ext>
            </a:extLst>
          </p:cNvPr>
          <p:cNvCxnSpPr>
            <a:cxnSpLocks/>
          </p:cNvCxnSpPr>
          <p:nvPr/>
        </p:nvCxnSpPr>
        <p:spPr>
          <a:xfrm>
            <a:off x="6782400" y="3009600"/>
            <a:ext cx="3038400" cy="284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4F4BBFB-4240-E64F-BF4A-FDEDE4ED7E4A}"/>
              </a:ext>
            </a:extLst>
          </p:cNvPr>
          <p:cNvCxnSpPr>
            <a:cxnSpLocks/>
          </p:cNvCxnSpPr>
          <p:nvPr/>
        </p:nvCxnSpPr>
        <p:spPr>
          <a:xfrm flipH="1">
            <a:off x="6600636" y="3573907"/>
            <a:ext cx="3220164" cy="3469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87FC5CE-46D5-CF4C-8F42-B6A848931ACD}"/>
              </a:ext>
            </a:extLst>
          </p:cNvPr>
          <p:cNvCxnSpPr>
            <a:cxnSpLocks/>
          </p:cNvCxnSpPr>
          <p:nvPr/>
        </p:nvCxnSpPr>
        <p:spPr>
          <a:xfrm flipH="1" flipV="1">
            <a:off x="2333400" y="3573907"/>
            <a:ext cx="3203400" cy="60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C696D8F-0C91-B240-9FAD-E61F864C5D2A}"/>
              </a:ext>
            </a:extLst>
          </p:cNvPr>
          <p:cNvSpPr/>
          <p:nvPr/>
        </p:nvSpPr>
        <p:spPr>
          <a:xfrm>
            <a:off x="7440600" y="384710"/>
            <a:ext cx="1586400" cy="43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无跨域问题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B8FA34B-5046-D141-8B4E-DC04FD8BD08A}"/>
              </a:ext>
            </a:extLst>
          </p:cNvPr>
          <p:cNvCxnSpPr>
            <a:cxnSpLocks/>
          </p:cNvCxnSpPr>
          <p:nvPr/>
        </p:nvCxnSpPr>
        <p:spPr>
          <a:xfrm>
            <a:off x="7309200" y="1031073"/>
            <a:ext cx="1849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上弧形箭头 35">
            <a:extLst>
              <a:ext uri="{FF2B5EF4-FFF2-40B4-BE49-F238E27FC236}">
                <a16:creationId xmlns:a16="http://schemas.microsoft.com/office/drawing/2014/main" id="{4C06BCE5-2BB6-6046-B54D-04EC8E45EEDD}"/>
              </a:ext>
            </a:extLst>
          </p:cNvPr>
          <p:cNvSpPr/>
          <p:nvPr/>
        </p:nvSpPr>
        <p:spPr>
          <a:xfrm>
            <a:off x="1724065" y="5665502"/>
            <a:ext cx="8805600" cy="71787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002F2-08B8-934B-B4EC-403CF42DE8EA}"/>
              </a:ext>
            </a:extLst>
          </p:cNvPr>
          <p:cNvSpPr/>
          <p:nvPr/>
        </p:nvSpPr>
        <p:spPr>
          <a:xfrm>
            <a:off x="5333665" y="5781192"/>
            <a:ext cx="1586400" cy="43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不同源跨域</a:t>
            </a:r>
          </a:p>
        </p:txBody>
      </p:sp>
    </p:spTree>
    <p:extLst>
      <p:ext uri="{BB962C8B-B14F-4D97-AF65-F5344CB8AC3E}">
        <p14:creationId xmlns:p14="http://schemas.microsoft.com/office/powerpoint/2010/main" val="8670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任务管理器（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活动监视器）查看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chrome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的进程情况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都会开启一个进程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浏览器有一个主进程（用户界面）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tab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各自有独立的渲染进程（浏览器内核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Renderer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，渲染引擎）、网络进程（网络请求）、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进程（动画与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绘制）、插件进程（</a:t>
            </a:r>
            <a:r>
              <a:rPr kumimoji="1" lang="en-US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devtool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每个进程里包含了多个线程运行</a:t>
            </a:r>
          </a:p>
        </p:txBody>
      </p:sp>
    </p:spTree>
    <p:extLst>
      <p:ext uri="{BB962C8B-B14F-4D97-AF65-F5344CB8AC3E}">
        <p14:creationId xmlns:p14="http://schemas.microsoft.com/office/powerpoint/2010/main" val="4242797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9041B1-CE68-474D-A85A-E2E1B1877984}"/>
              </a:ext>
            </a:extLst>
          </p:cNvPr>
          <p:cNvSpPr/>
          <p:nvPr/>
        </p:nvSpPr>
        <p:spPr>
          <a:xfrm>
            <a:off x="5028321" y="1567569"/>
            <a:ext cx="2135358" cy="3977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D423DA-C332-6C4A-B938-CBD2D8D133DC}"/>
              </a:ext>
            </a:extLst>
          </p:cNvPr>
          <p:cNvSpPr/>
          <p:nvPr/>
        </p:nvSpPr>
        <p:spPr>
          <a:xfrm>
            <a:off x="9291921" y="1567570"/>
            <a:ext cx="2135358" cy="3977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36F4EF-38E6-CD4E-8F3D-DAAC014321E3}"/>
              </a:ext>
            </a:extLst>
          </p:cNvPr>
          <p:cNvSpPr/>
          <p:nvPr/>
        </p:nvSpPr>
        <p:spPr>
          <a:xfrm>
            <a:off x="656386" y="703446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  <a:endParaRPr kumimoji="1"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61A10-8D45-2D44-BC14-8E727F204C3B}"/>
              </a:ext>
            </a:extLst>
          </p:cNvPr>
          <p:cNvSpPr/>
          <p:nvPr/>
        </p:nvSpPr>
        <p:spPr>
          <a:xfrm>
            <a:off x="5028321" y="698538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服务端渲染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Node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BA62E5-1384-514D-957B-2CD17DCF5A2A}"/>
              </a:ext>
            </a:extLst>
          </p:cNvPr>
          <p:cNvSpPr/>
          <p:nvPr/>
        </p:nvSpPr>
        <p:spPr>
          <a:xfrm>
            <a:off x="9291920" y="698537"/>
            <a:ext cx="2135357" cy="70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服务端数据接口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5246AF-F8C4-4241-A3DF-2AACB19035FA}"/>
              </a:ext>
            </a:extLst>
          </p:cNvPr>
          <p:cNvSpPr/>
          <p:nvPr/>
        </p:nvSpPr>
        <p:spPr>
          <a:xfrm>
            <a:off x="892465" y="3076200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请求页面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渲染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C46D11-440E-FF45-9AE3-380CB096E600}"/>
              </a:ext>
            </a:extLst>
          </p:cNvPr>
          <p:cNvSpPr/>
          <p:nvPr/>
        </p:nvSpPr>
        <p:spPr>
          <a:xfrm>
            <a:off x="5264400" y="2475969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接收请求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请求数据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282C37-9A71-DA4A-B060-43A16E9FAB86}"/>
              </a:ext>
            </a:extLst>
          </p:cNvPr>
          <p:cNvSpPr/>
          <p:nvPr/>
        </p:nvSpPr>
        <p:spPr>
          <a:xfrm>
            <a:off x="9527998" y="3076200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接收请求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响应数据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045CE8-7FF5-154E-B5A4-E1881AF6A3A6}"/>
              </a:ext>
            </a:extLst>
          </p:cNvPr>
          <p:cNvSpPr/>
          <p:nvPr/>
        </p:nvSpPr>
        <p:spPr>
          <a:xfrm>
            <a:off x="5250600" y="3694156"/>
            <a:ext cx="1663200" cy="128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获取数据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组装</a:t>
            </a:r>
            <a:r>
              <a:rPr kumimoji="1" lang="en-US" altLang="zh-CN" dirty="0"/>
              <a:t>HTML</a:t>
            </a:r>
          </a:p>
          <a:p>
            <a:pPr algn="ctr"/>
            <a:r>
              <a:rPr kumimoji="1" lang="zh-CN" altLang="en-US" dirty="0"/>
              <a:t>返回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1C10279-205D-5644-B319-EB1156077048}"/>
              </a:ext>
            </a:extLst>
          </p:cNvPr>
          <p:cNvCxnSpPr>
            <a:cxnSpLocks/>
          </p:cNvCxnSpPr>
          <p:nvPr/>
        </p:nvCxnSpPr>
        <p:spPr>
          <a:xfrm flipV="1">
            <a:off x="2318400" y="2728800"/>
            <a:ext cx="3290729" cy="5868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C4C9AAD-6456-7F45-97F8-D7026EF61B46}"/>
              </a:ext>
            </a:extLst>
          </p:cNvPr>
          <p:cNvCxnSpPr>
            <a:cxnSpLocks/>
          </p:cNvCxnSpPr>
          <p:nvPr/>
        </p:nvCxnSpPr>
        <p:spPr>
          <a:xfrm>
            <a:off x="6626071" y="2965778"/>
            <a:ext cx="3247529" cy="3498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4F4BBFB-4240-E64F-BF4A-FDEDE4ED7E4A}"/>
              </a:ext>
            </a:extLst>
          </p:cNvPr>
          <p:cNvCxnSpPr>
            <a:cxnSpLocks/>
          </p:cNvCxnSpPr>
          <p:nvPr/>
        </p:nvCxnSpPr>
        <p:spPr>
          <a:xfrm flipH="1">
            <a:off x="6587781" y="3556410"/>
            <a:ext cx="3265859" cy="3771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87FC5CE-46D5-CF4C-8F42-B6A848931ACD}"/>
              </a:ext>
            </a:extLst>
          </p:cNvPr>
          <p:cNvCxnSpPr>
            <a:cxnSpLocks/>
          </p:cNvCxnSpPr>
          <p:nvPr/>
        </p:nvCxnSpPr>
        <p:spPr>
          <a:xfrm flipH="1" flipV="1">
            <a:off x="2318400" y="3542400"/>
            <a:ext cx="3165057" cy="10478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F68A8C-6B2B-C64C-9D35-24A14A6FCDFE}"/>
              </a:ext>
            </a:extLst>
          </p:cNvPr>
          <p:cNvSpPr/>
          <p:nvPr/>
        </p:nvSpPr>
        <p:spPr>
          <a:xfrm>
            <a:off x="656386" y="1567571"/>
            <a:ext cx="2135358" cy="39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9041B1-CE68-474D-A85A-E2E1B1877984}"/>
              </a:ext>
            </a:extLst>
          </p:cNvPr>
          <p:cNvSpPr/>
          <p:nvPr/>
        </p:nvSpPr>
        <p:spPr>
          <a:xfrm>
            <a:off x="5028321" y="1567569"/>
            <a:ext cx="2135358" cy="3977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D423DA-C332-6C4A-B938-CBD2D8D133DC}"/>
              </a:ext>
            </a:extLst>
          </p:cNvPr>
          <p:cNvSpPr/>
          <p:nvPr/>
        </p:nvSpPr>
        <p:spPr>
          <a:xfrm>
            <a:off x="9291921" y="1567570"/>
            <a:ext cx="2135358" cy="3977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36F4EF-38E6-CD4E-8F3D-DAAC014321E3}"/>
              </a:ext>
            </a:extLst>
          </p:cNvPr>
          <p:cNvSpPr/>
          <p:nvPr/>
        </p:nvSpPr>
        <p:spPr>
          <a:xfrm>
            <a:off x="656386" y="703446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代码</a:t>
            </a:r>
            <a:endParaRPr kumimoji="1"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61A10-8D45-2D44-BC14-8E727F204C3B}"/>
              </a:ext>
            </a:extLst>
          </p:cNvPr>
          <p:cNvSpPr/>
          <p:nvPr/>
        </p:nvSpPr>
        <p:spPr>
          <a:xfrm>
            <a:off x="5028321" y="702402"/>
            <a:ext cx="2135358" cy="7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Webpack</a:t>
            </a:r>
          </a:p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打包服务</a:t>
            </a:r>
            <a:endParaRPr kumimoji="1"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BA62E5-1384-514D-957B-2CD17DCF5A2A}"/>
              </a:ext>
            </a:extLst>
          </p:cNvPr>
          <p:cNvSpPr/>
          <p:nvPr/>
        </p:nvSpPr>
        <p:spPr>
          <a:xfrm>
            <a:off x="9291920" y="698537"/>
            <a:ext cx="2135357" cy="70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Webpack</a:t>
            </a:r>
          </a:p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响应打包资源</a:t>
            </a:r>
            <a:endParaRPr kumimoji="1"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5246AF-F8C4-4241-A3DF-2AACB19035FA}"/>
              </a:ext>
            </a:extLst>
          </p:cNvPr>
          <p:cNvSpPr/>
          <p:nvPr/>
        </p:nvSpPr>
        <p:spPr>
          <a:xfrm>
            <a:off x="892465" y="2023654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/.</a:t>
            </a:r>
            <a:r>
              <a:rPr kumimoji="1" lang="en-US" altLang="zh-CN" dirty="0" err="1"/>
              <a:t>jsx</a:t>
            </a:r>
            <a:r>
              <a:rPr kumimoji="1" lang="en-US" altLang="zh-CN" dirty="0"/>
              <a:t>/.</a:t>
            </a:r>
            <a:r>
              <a:rPr kumimoji="1"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C46D11-440E-FF45-9AE3-380CB096E600}"/>
              </a:ext>
            </a:extLst>
          </p:cNvPr>
          <p:cNvSpPr/>
          <p:nvPr/>
        </p:nvSpPr>
        <p:spPr>
          <a:xfrm>
            <a:off x="5250600" y="1799623"/>
            <a:ext cx="1663200" cy="46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文件读取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87FC5CE-46D5-CF4C-8F42-B6A848931ACD}"/>
              </a:ext>
            </a:extLst>
          </p:cNvPr>
          <p:cNvCxnSpPr>
            <a:cxnSpLocks/>
          </p:cNvCxnSpPr>
          <p:nvPr/>
        </p:nvCxnSpPr>
        <p:spPr>
          <a:xfrm flipV="1">
            <a:off x="2383200" y="1967975"/>
            <a:ext cx="3232800" cy="4084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769D113-5372-6D49-8B71-9A98514DE852}"/>
              </a:ext>
            </a:extLst>
          </p:cNvPr>
          <p:cNvSpPr/>
          <p:nvPr/>
        </p:nvSpPr>
        <p:spPr>
          <a:xfrm>
            <a:off x="892465" y="3181569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/.</a:t>
            </a:r>
            <a:r>
              <a:rPr kumimoji="1" lang="en-US" altLang="zh-CN" dirty="0" err="1"/>
              <a:t>scss</a:t>
            </a:r>
            <a:r>
              <a:rPr kumimoji="1" lang="en-US" altLang="zh-CN" dirty="0"/>
              <a:t>/.less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2C2638-95AF-314C-86B6-0423F28B9643}"/>
              </a:ext>
            </a:extLst>
          </p:cNvPr>
          <p:cNvSpPr/>
          <p:nvPr/>
        </p:nvSpPr>
        <p:spPr>
          <a:xfrm>
            <a:off x="892465" y="4363411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.jpg/.</a:t>
            </a:r>
            <a:r>
              <a:rPr kumimoji="1" lang="en-US" altLang="zh-CN" dirty="0" err="1"/>
              <a:t>png</a:t>
            </a:r>
            <a:r>
              <a:rPr kumimoji="1" lang="en-US" altLang="zh-CN" dirty="0"/>
              <a:t>/.gif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A4D0C28-21B1-A14A-8437-7406B4A40650}"/>
              </a:ext>
            </a:extLst>
          </p:cNvPr>
          <p:cNvCxnSpPr>
            <a:cxnSpLocks/>
          </p:cNvCxnSpPr>
          <p:nvPr/>
        </p:nvCxnSpPr>
        <p:spPr>
          <a:xfrm flipV="1">
            <a:off x="2449800" y="2077486"/>
            <a:ext cx="3166200" cy="14789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71931C0-0EAB-BC42-A3AD-C95C6F1936ED}"/>
              </a:ext>
            </a:extLst>
          </p:cNvPr>
          <p:cNvCxnSpPr>
            <a:cxnSpLocks/>
          </p:cNvCxnSpPr>
          <p:nvPr/>
        </p:nvCxnSpPr>
        <p:spPr>
          <a:xfrm flipV="1">
            <a:off x="2449800" y="2160000"/>
            <a:ext cx="3166200" cy="26100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F69101B-6BAE-B347-837D-7208B6312B83}"/>
              </a:ext>
            </a:extLst>
          </p:cNvPr>
          <p:cNvSpPr/>
          <p:nvPr/>
        </p:nvSpPr>
        <p:spPr>
          <a:xfrm>
            <a:off x="5250600" y="2526826"/>
            <a:ext cx="1663200" cy="46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分析源码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7A3285-1BE4-434D-904A-5AEE13BBCF40}"/>
              </a:ext>
            </a:extLst>
          </p:cNvPr>
          <p:cNvSpPr/>
          <p:nvPr/>
        </p:nvSpPr>
        <p:spPr>
          <a:xfrm>
            <a:off x="5251632" y="3260466"/>
            <a:ext cx="1663200" cy="46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编译源码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0941AB-243A-F745-9B80-14077583E6F8}"/>
              </a:ext>
            </a:extLst>
          </p:cNvPr>
          <p:cNvSpPr/>
          <p:nvPr/>
        </p:nvSpPr>
        <p:spPr>
          <a:xfrm>
            <a:off x="5250600" y="3966335"/>
            <a:ext cx="1663200" cy="46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混淆压缩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ABB16B-3E8E-C94C-94BC-080115DBDEE1}"/>
              </a:ext>
            </a:extLst>
          </p:cNvPr>
          <p:cNvSpPr/>
          <p:nvPr/>
        </p:nvSpPr>
        <p:spPr>
          <a:xfrm>
            <a:off x="5250600" y="4702250"/>
            <a:ext cx="1663200" cy="46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打包文件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37DE378-414B-1341-A908-E42D95936CD3}"/>
              </a:ext>
            </a:extLst>
          </p:cNvPr>
          <p:cNvCxnSpPr>
            <a:cxnSpLocks/>
          </p:cNvCxnSpPr>
          <p:nvPr/>
        </p:nvCxnSpPr>
        <p:spPr>
          <a:xfrm>
            <a:off x="6057878" y="2205697"/>
            <a:ext cx="0" cy="321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C6EA64F-2E3C-E042-82B7-34D2FC6A8B60}"/>
              </a:ext>
            </a:extLst>
          </p:cNvPr>
          <p:cNvCxnSpPr>
            <a:cxnSpLocks/>
          </p:cNvCxnSpPr>
          <p:nvPr/>
        </p:nvCxnSpPr>
        <p:spPr>
          <a:xfrm>
            <a:off x="6057878" y="2915635"/>
            <a:ext cx="0" cy="321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D822987-C88B-F54B-AE72-41D40893AFDD}"/>
              </a:ext>
            </a:extLst>
          </p:cNvPr>
          <p:cNvCxnSpPr>
            <a:cxnSpLocks/>
          </p:cNvCxnSpPr>
          <p:nvPr/>
        </p:nvCxnSpPr>
        <p:spPr>
          <a:xfrm>
            <a:off x="6057878" y="3621235"/>
            <a:ext cx="0" cy="321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0A2980A-7712-F449-98AD-319E3CDFA216}"/>
              </a:ext>
            </a:extLst>
          </p:cNvPr>
          <p:cNvCxnSpPr>
            <a:cxnSpLocks/>
          </p:cNvCxnSpPr>
          <p:nvPr/>
        </p:nvCxnSpPr>
        <p:spPr>
          <a:xfrm>
            <a:off x="6057878" y="4381121"/>
            <a:ext cx="0" cy="321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7848F1E-9243-0A43-8E8B-84EDEFED0862}"/>
              </a:ext>
            </a:extLst>
          </p:cNvPr>
          <p:cNvSpPr/>
          <p:nvPr/>
        </p:nvSpPr>
        <p:spPr>
          <a:xfrm>
            <a:off x="9527998" y="1943061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js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0B67F0-5718-AD4C-A10B-B72535780573}"/>
              </a:ext>
            </a:extLst>
          </p:cNvPr>
          <p:cNvSpPr/>
          <p:nvPr/>
        </p:nvSpPr>
        <p:spPr>
          <a:xfrm>
            <a:off x="9527998" y="3140073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css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DCAF89-DE41-C246-B4F5-A9C7EE9D837E}"/>
              </a:ext>
            </a:extLst>
          </p:cNvPr>
          <p:cNvSpPr/>
          <p:nvPr/>
        </p:nvSpPr>
        <p:spPr>
          <a:xfrm>
            <a:off x="9527998" y="4291715"/>
            <a:ext cx="1663200" cy="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压缩后的图片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92EA5CA-BB29-4F41-A515-90053D06F290}"/>
              </a:ext>
            </a:extLst>
          </p:cNvPr>
          <p:cNvCxnSpPr>
            <a:cxnSpLocks/>
          </p:cNvCxnSpPr>
          <p:nvPr/>
        </p:nvCxnSpPr>
        <p:spPr>
          <a:xfrm flipV="1">
            <a:off x="6711600" y="2264438"/>
            <a:ext cx="2688656" cy="26677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DE62D09-2E71-0F49-A6A6-BA1026A76BBE}"/>
              </a:ext>
            </a:extLst>
          </p:cNvPr>
          <p:cNvCxnSpPr>
            <a:cxnSpLocks/>
          </p:cNvCxnSpPr>
          <p:nvPr/>
        </p:nvCxnSpPr>
        <p:spPr>
          <a:xfrm flipV="1">
            <a:off x="6721304" y="3492873"/>
            <a:ext cx="2678952" cy="14622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70C163F-5A07-374A-AD96-D0D23F56522B}"/>
              </a:ext>
            </a:extLst>
          </p:cNvPr>
          <p:cNvCxnSpPr>
            <a:cxnSpLocks/>
          </p:cNvCxnSpPr>
          <p:nvPr/>
        </p:nvCxnSpPr>
        <p:spPr>
          <a:xfrm flipV="1">
            <a:off x="6721304" y="4644515"/>
            <a:ext cx="2678952" cy="313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6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0" y="1857983"/>
            <a:ext cx="10685179" cy="4390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主线程是单线程（运行代码）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防止多个线程造成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操作与渲染的任务冲突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中沿用了主线程为单线程的方式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多线程与单线程的优劣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多线程要频繁切换任务上下文处理多个问题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单线程不需要不存在任务上下文切换问题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 startAt="2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多线程在处理多个问题时可能需要管锁机制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单线程不需要管锁机制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1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08AAA-75B0-604B-82F8-FEC59D51A5DE}"/>
              </a:ext>
            </a:extLst>
          </p:cNvPr>
          <p:cNvSpPr/>
          <p:nvPr/>
        </p:nvSpPr>
        <p:spPr>
          <a:xfrm>
            <a:off x="1591200" y="17352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看文档（线程）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ED7458-B761-9444-89A1-A7ABA90FC660}"/>
              </a:ext>
            </a:extLst>
          </p:cNvPr>
          <p:cNvSpPr/>
          <p:nvPr/>
        </p:nvSpPr>
        <p:spPr>
          <a:xfrm>
            <a:off x="1591200" y="31116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写代码（线程）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070DD6-EBC0-DC4D-A3CF-5EB91E4E55E4}"/>
              </a:ext>
            </a:extLst>
          </p:cNvPr>
          <p:cNvSpPr/>
          <p:nvPr/>
        </p:nvSpPr>
        <p:spPr>
          <a:xfrm>
            <a:off x="1591200" y="44880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回消息（线程）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78094-0399-7F4E-B16E-3136FB64E6BE}"/>
              </a:ext>
            </a:extLst>
          </p:cNvPr>
          <p:cNvSpPr/>
          <p:nvPr/>
        </p:nvSpPr>
        <p:spPr>
          <a:xfrm>
            <a:off x="7862398" y="1735200"/>
            <a:ext cx="2080800" cy="379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同时做三件事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47CEA7-E154-4046-98CF-304AA65E8190}"/>
              </a:ext>
            </a:extLst>
          </p:cNvPr>
          <p:cNvCxnSpPr>
            <a:cxnSpLocks/>
          </p:cNvCxnSpPr>
          <p:nvPr/>
        </p:nvCxnSpPr>
        <p:spPr>
          <a:xfrm>
            <a:off x="3650400" y="2289600"/>
            <a:ext cx="4492800" cy="13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02B7F5D-0DC1-EB4A-9DCA-96AE2A72B1CD}"/>
              </a:ext>
            </a:extLst>
          </p:cNvPr>
          <p:cNvCxnSpPr>
            <a:cxnSpLocks/>
          </p:cNvCxnSpPr>
          <p:nvPr/>
        </p:nvCxnSpPr>
        <p:spPr>
          <a:xfrm flipV="1">
            <a:off x="3600000" y="3665400"/>
            <a:ext cx="4543200" cy="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37F61AC-D8BD-2E4B-A89E-84A1A5ECA111}"/>
              </a:ext>
            </a:extLst>
          </p:cNvPr>
          <p:cNvCxnSpPr>
            <a:cxnSpLocks/>
          </p:cNvCxnSpPr>
          <p:nvPr/>
        </p:nvCxnSpPr>
        <p:spPr>
          <a:xfrm flipV="1">
            <a:off x="3600000" y="3688802"/>
            <a:ext cx="4543200" cy="132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空心弧 12">
            <a:extLst>
              <a:ext uri="{FF2B5EF4-FFF2-40B4-BE49-F238E27FC236}">
                <a16:creationId xmlns:a16="http://schemas.microsoft.com/office/drawing/2014/main" id="{72744BAC-98AD-7445-82E9-FB8782733BF9}"/>
              </a:ext>
            </a:extLst>
          </p:cNvPr>
          <p:cNvSpPr/>
          <p:nvPr/>
        </p:nvSpPr>
        <p:spPr>
          <a:xfrm rot="5400000">
            <a:off x="3668999" y="2639400"/>
            <a:ext cx="669600" cy="553801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空心弧 47">
            <a:extLst>
              <a:ext uri="{FF2B5EF4-FFF2-40B4-BE49-F238E27FC236}">
                <a16:creationId xmlns:a16="http://schemas.microsoft.com/office/drawing/2014/main" id="{6530F84E-5AF7-BC4C-B123-81D010CF8CA5}"/>
              </a:ext>
            </a:extLst>
          </p:cNvPr>
          <p:cNvSpPr/>
          <p:nvPr/>
        </p:nvSpPr>
        <p:spPr>
          <a:xfrm rot="5400000">
            <a:off x="3651297" y="4065900"/>
            <a:ext cx="669600" cy="553801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空心弧 48">
            <a:extLst>
              <a:ext uri="{FF2B5EF4-FFF2-40B4-BE49-F238E27FC236}">
                <a16:creationId xmlns:a16="http://schemas.microsoft.com/office/drawing/2014/main" id="{0FCD6BB2-46CE-134E-9C25-4888921197DA}"/>
              </a:ext>
            </a:extLst>
          </p:cNvPr>
          <p:cNvSpPr/>
          <p:nvPr/>
        </p:nvSpPr>
        <p:spPr>
          <a:xfrm rot="5400000">
            <a:off x="2875795" y="2913899"/>
            <a:ext cx="3069603" cy="1439402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89CF88-BDD9-124B-B023-F3B71EF484AC}"/>
              </a:ext>
            </a:extLst>
          </p:cNvPr>
          <p:cNvSpPr/>
          <p:nvPr/>
        </p:nvSpPr>
        <p:spPr>
          <a:xfrm>
            <a:off x="3942000" y="2779500"/>
            <a:ext cx="489600" cy="26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切换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D4E956-B686-274E-90F6-B04C82E7AD70}"/>
              </a:ext>
            </a:extLst>
          </p:cNvPr>
          <p:cNvSpPr/>
          <p:nvPr/>
        </p:nvSpPr>
        <p:spPr>
          <a:xfrm>
            <a:off x="3942000" y="4211100"/>
            <a:ext cx="489600" cy="26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切换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E54F85-63C0-544E-9FF3-D01F51F03981}"/>
              </a:ext>
            </a:extLst>
          </p:cNvPr>
          <p:cNvSpPr/>
          <p:nvPr/>
        </p:nvSpPr>
        <p:spPr>
          <a:xfrm>
            <a:off x="4694400" y="3501900"/>
            <a:ext cx="489600" cy="26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切换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多线程任务的运行规则</a:t>
            </a:r>
          </a:p>
        </p:txBody>
      </p:sp>
    </p:spTree>
    <p:extLst>
      <p:ext uri="{BB962C8B-B14F-4D97-AF65-F5344CB8AC3E}">
        <p14:creationId xmlns:p14="http://schemas.microsoft.com/office/powerpoint/2010/main" val="1064609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08AAA-75B0-604B-82F8-FEC59D51A5DE}"/>
              </a:ext>
            </a:extLst>
          </p:cNvPr>
          <p:cNvSpPr/>
          <p:nvPr/>
        </p:nvSpPr>
        <p:spPr>
          <a:xfrm>
            <a:off x="1591200" y="17352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写入文件请求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ED7458-B761-9444-89A1-A7ABA90FC660}"/>
              </a:ext>
            </a:extLst>
          </p:cNvPr>
          <p:cNvSpPr/>
          <p:nvPr/>
        </p:nvSpPr>
        <p:spPr>
          <a:xfrm>
            <a:off x="1591200" y="31116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写入文件请求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070DD6-EBC0-DC4D-A3CF-5EB91E4E55E4}"/>
              </a:ext>
            </a:extLst>
          </p:cNvPr>
          <p:cNvSpPr/>
          <p:nvPr/>
        </p:nvSpPr>
        <p:spPr>
          <a:xfrm>
            <a:off x="1591200" y="44880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写入文件请求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78094-0399-7F4E-B16E-3136FB64E6BE}"/>
              </a:ext>
            </a:extLst>
          </p:cNvPr>
          <p:cNvSpPr/>
          <p:nvPr/>
        </p:nvSpPr>
        <p:spPr>
          <a:xfrm>
            <a:off x="7862398" y="1735200"/>
            <a:ext cx="2080800" cy="379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文件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47CEA7-E154-4046-98CF-304AA65E8190}"/>
              </a:ext>
            </a:extLst>
          </p:cNvPr>
          <p:cNvCxnSpPr>
            <a:cxnSpLocks/>
          </p:cNvCxnSpPr>
          <p:nvPr/>
        </p:nvCxnSpPr>
        <p:spPr>
          <a:xfrm>
            <a:off x="3650400" y="2289600"/>
            <a:ext cx="460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02B7F5D-0DC1-EB4A-9DCA-96AE2A72B1CD}"/>
              </a:ext>
            </a:extLst>
          </p:cNvPr>
          <p:cNvCxnSpPr>
            <a:cxnSpLocks/>
          </p:cNvCxnSpPr>
          <p:nvPr/>
        </p:nvCxnSpPr>
        <p:spPr>
          <a:xfrm>
            <a:off x="3600000" y="3673200"/>
            <a:ext cx="465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37F61AC-D8BD-2E4B-A89E-84A1A5ECA111}"/>
              </a:ext>
            </a:extLst>
          </p:cNvPr>
          <p:cNvCxnSpPr>
            <a:cxnSpLocks/>
          </p:cNvCxnSpPr>
          <p:nvPr/>
        </p:nvCxnSpPr>
        <p:spPr>
          <a:xfrm>
            <a:off x="3600000" y="5010000"/>
            <a:ext cx="465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空心弧 12">
            <a:extLst>
              <a:ext uri="{FF2B5EF4-FFF2-40B4-BE49-F238E27FC236}">
                <a16:creationId xmlns:a16="http://schemas.microsoft.com/office/drawing/2014/main" id="{72744BAC-98AD-7445-82E9-FB8782733BF9}"/>
              </a:ext>
            </a:extLst>
          </p:cNvPr>
          <p:cNvSpPr/>
          <p:nvPr/>
        </p:nvSpPr>
        <p:spPr>
          <a:xfrm rot="5400000">
            <a:off x="5342699" y="2012700"/>
            <a:ext cx="669600" cy="553801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空心弧 47">
            <a:extLst>
              <a:ext uri="{FF2B5EF4-FFF2-40B4-BE49-F238E27FC236}">
                <a16:creationId xmlns:a16="http://schemas.microsoft.com/office/drawing/2014/main" id="{6530F84E-5AF7-BC4C-B123-81D010CF8CA5}"/>
              </a:ext>
            </a:extLst>
          </p:cNvPr>
          <p:cNvSpPr/>
          <p:nvPr/>
        </p:nvSpPr>
        <p:spPr>
          <a:xfrm rot="5400000">
            <a:off x="5342699" y="3396300"/>
            <a:ext cx="669600" cy="553801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多线程任务的运行规则</a:t>
            </a:r>
          </a:p>
        </p:txBody>
      </p:sp>
      <p:sp>
        <p:nvSpPr>
          <p:cNvPr id="19" name="空心弧 18">
            <a:extLst>
              <a:ext uri="{FF2B5EF4-FFF2-40B4-BE49-F238E27FC236}">
                <a16:creationId xmlns:a16="http://schemas.microsoft.com/office/drawing/2014/main" id="{C1C17C01-A30D-0A48-8241-65905DF9D5C5}"/>
              </a:ext>
            </a:extLst>
          </p:cNvPr>
          <p:cNvSpPr/>
          <p:nvPr/>
        </p:nvSpPr>
        <p:spPr>
          <a:xfrm rot="5400000">
            <a:off x="5342699" y="4733100"/>
            <a:ext cx="669600" cy="553801"/>
          </a:xfrm>
          <a:prstGeom prst="blockArc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8E1120-6129-1644-8B8A-47D4BC50B1A6}"/>
              </a:ext>
            </a:extLst>
          </p:cNvPr>
          <p:cNvSpPr/>
          <p:nvPr/>
        </p:nvSpPr>
        <p:spPr>
          <a:xfrm>
            <a:off x="5284798" y="1267349"/>
            <a:ext cx="921600" cy="48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管锁</a:t>
            </a:r>
          </a:p>
        </p:txBody>
      </p:sp>
    </p:spTree>
    <p:extLst>
      <p:ext uri="{BB962C8B-B14F-4D97-AF65-F5344CB8AC3E}">
        <p14:creationId xmlns:p14="http://schemas.microsoft.com/office/powerpoint/2010/main" val="37725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B08AAA-75B0-604B-82F8-FEC59D51A5DE}"/>
              </a:ext>
            </a:extLst>
          </p:cNvPr>
          <p:cNvSpPr/>
          <p:nvPr/>
        </p:nvSpPr>
        <p:spPr>
          <a:xfrm>
            <a:off x="957600" y="17208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看文档（事件）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ED7458-B761-9444-89A1-A7ABA90FC660}"/>
              </a:ext>
            </a:extLst>
          </p:cNvPr>
          <p:cNvSpPr/>
          <p:nvPr/>
        </p:nvSpPr>
        <p:spPr>
          <a:xfrm>
            <a:off x="957600" y="30972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写代码（事件）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070DD6-EBC0-DC4D-A3CF-5EB91E4E55E4}"/>
              </a:ext>
            </a:extLst>
          </p:cNvPr>
          <p:cNvSpPr/>
          <p:nvPr/>
        </p:nvSpPr>
        <p:spPr>
          <a:xfrm>
            <a:off x="957600" y="4473600"/>
            <a:ext cx="22464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回消息（事件）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78094-0399-7F4E-B16E-3136FB64E6BE}"/>
              </a:ext>
            </a:extLst>
          </p:cNvPr>
          <p:cNvSpPr/>
          <p:nvPr/>
        </p:nvSpPr>
        <p:spPr>
          <a:xfrm>
            <a:off x="3977853" y="1760400"/>
            <a:ext cx="2080800" cy="379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</a:p>
          <a:p>
            <a:pPr algn="ctr"/>
            <a:r>
              <a:rPr kumimoji="1" lang="zh-CN" altLang="en-US" dirty="0"/>
              <a:t>主线程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47CEA7-E154-4046-98CF-304AA65E8190}"/>
              </a:ext>
            </a:extLst>
          </p:cNvPr>
          <p:cNvCxnSpPr>
            <a:cxnSpLocks/>
          </p:cNvCxnSpPr>
          <p:nvPr/>
        </p:nvCxnSpPr>
        <p:spPr>
          <a:xfrm>
            <a:off x="3016800" y="2275200"/>
            <a:ext cx="1641600" cy="13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02B7F5D-0DC1-EB4A-9DCA-96AE2A72B1CD}"/>
              </a:ext>
            </a:extLst>
          </p:cNvPr>
          <p:cNvCxnSpPr>
            <a:cxnSpLocks/>
          </p:cNvCxnSpPr>
          <p:nvPr/>
        </p:nvCxnSpPr>
        <p:spPr>
          <a:xfrm>
            <a:off x="2966400" y="3658800"/>
            <a:ext cx="16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37F61AC-D8BD-2E4B-A89E-84A1A5ECA111}"/>
              </a:ext>
            </a:extLst>
          </p:cNvPr>
          <p:cNvCxnSpPr>
            <a:cxnSpLocks/>
          </p:cNvCxnSpPr>
          <p:nvPr/>
        </p:nvCxnSpPr>
        <p:spPr>
          <a:xfrm flipV="1">
            <a:off x="2966400" y="3698401"/>
            <a:ext cx="1692000" cy="129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单线程任务的运行规则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189D3F-9CAD-2A4B-9A71-7715BF5BAD6F}"/>
              </a:ext>
            </a:extLst>
          </p:cNvPr>
          <p:cNvSpPr/>
          <p:nvPr/>
        </p:nvSpPr>
        <p:spPr>
          <a:xfrm>
            <a:off x="6454802" y="1740600"/>
            <a:ext cx="2080800" cy="379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40C293-9DF1-2F4B-964A-5A0D62550165}"/>
              </a:ext>
            </a:extLst>
          </p:cNvPr>
          <p:cNvSpPr/>
          <p:nvPr/>
        </p:nvSpPr>
        <p:spPr>
          <a:xfrm>
            <a:off x="6610202" y="2529375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看文档（事件）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463700-48C2-FC4E-8CB4-C8CE8D046981}"/>
              </a:ext>
            </a:extLst>
          </p:cNvPr>
          <p:cNvSpPr/>
          <p:nvPr/>
        </p:nvSpPr>
        <p:spPr>
          <a:xfrm>
            <a:off x="6610202" y="3364800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写代码（事件）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A1D9F6-3C82-AE4C-BEB9-D80C87D1F62C}"/>
              </a:ext>
            </a:extLst>
          </p:cNvPr>
          <p:cNvSpPr/>
          <p:nvPr/>
        </p:nvSpPr>
        <p:spPr>
          <a:xfrm>
            <a:off x="6603905" y="4227225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回消息（事件）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4B8D43-D9F7-D34B-9FDA-3E437DE80BA2}"/>
              </a:ext>
            </a:extLst>
          </p:cNvPr>
          <p:cNvSpPr/>
          <p:nvPr/>
        </p:nvSpPr>
        <p:spPr>
          <a:xfrm>
            <a:off x="6878404" y="1968000"/>
            <a:ext cx="123359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任务队列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487E5C9-5EB3-BE45-9C27-78480FBCB5C4}"/>
              </a:ext>
            </a:extLst>
          </p:cNvPr>
          <p:cNvCxnSpPr>
            <a:cxnSpLocks/>
          </p:cNvCxnSpPr>
          <p:nvPr/>
        </p:nvCxnSpPr>
        <p:spPr>
          <a:xfrm flipV="1">
            <a:off x="5332504" y="2810175"/>
            <a:ext cx="1249199" cy="829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7EF9B43-AA15-5642-AFBC-BE106C23F8DF}"/>
              </a:ext>
            </a:extLst>
          </p:cNvPr>
          <p:cNvCxnSpPr>
            <a:cxnSpLocks/>
          </p:cNvCxnSpPr>
          <p:nvPr/>
        </p:nvCxnSpPr>
        <p:spPr>
          <a:xfrm>
            <a:off x="5332504" y="3658800"/>
            <a:ext cx="12551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6FD18E64-27DE-B14C-98E7-9D87A1C56CD4}"/>
              </a:ext>
            </a:extLst>
          </p:cNvPr>
          <p:cNvCxnSpPr>
            <a:cxnSpLocks/>
          </p:cNvCxnSpPr>
          <p:nvPr/>
        </p:nvCxnSpPr>
        <p:spPr>
          <a:xfrm>
            <a:off x="5332504" y="3658800"/>
            <a:ext cx="1249199" cy="84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620B872-7201-C248-96B9-0B1E7310E9C6}"/>
              </a:ext>
            </a:extLst>
          </p:cNvPr>
          <p:cNvSpPr/>
          <p:nvPr/>
        </p:nvSpPr>
        <p:spPr>
          <a:xfrm>
            <a:off x="9350402" y="1740600"/>
            <a:ext cx="2080800" cy="379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63FB21-C698-4748-916A-2C34E57BF1C6}"/>
              </a:ext>
            </a:extLst>
          </p:cNvPr>
          <p:cNvSpPr/>
          <p:nvPr/>
        </p:nvSpPr>
        <p:spPr>
          <a:xfrm>
            <a:off x="9774004" y="1946400"/>
            <a:ext cx="123359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线程池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5F6F718-A883-6241-A7C8-8CA056704415}"/>
              </a:ext>
            </a:extLst>
          </p:cNvPr>
          <p:cNvSpPr/>
          <p:nvPr/>
        </p:nvSpPr>
        <p:spPr>
          <a:xfrm>
            <a:off x="9505802" y="2529375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看文档线程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861B248-63F4-1048-9A8E-953394C8056D}"/>
              </a:ext>
            </a:extLst>
          </p:cNvPr>
          <p:cNvSpPr/>
          <p:nvPr/>
        </p:nvSpPr>
        <p:spPr>
          <a:xfrm>
            <a:off x="9505802" y="3378000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写代码线程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44AE3A9-FF80-B145-832E-9D7C31CE6E5B}"/>
              </a:ext>
            </a:extLst>
          </p:cNvPr>
          <p:cNvSpPr/>
          <p:nvPr/>
        </p:nvSpPr>
        <p:spPr>
          <a:xfrm>
            <a:off x="9505802" y="4226625"/>
            <a:ext cx="1770000" cy="56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回消息线程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6E8A5B7-4288-6E4B-85C2-DC639327AE43}"/>
              </a:ext>
            </a:extLst>
          </p:cNvPr>
          <p:cNvCxnSpPr>
            <a:cxnSpLocks/>
          </p:cNvCxnSpPr>
          <p:nvPr/>
        </p:nvCxnSpPr>
        <p:spPr>
          <a:xfrm>
            <a:off x="8444103" y="2695800"/>
            <a:ext cx="9062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61555DE-08F4-124F-89E8-5CBBAB7A9113}"/>
              </a:ext>
            </a:extLst>
          </p:cNvPr>
          <p:cNvCxnSpPr>
            <a:cxnSpLocks/>
          </p:cNvCxnSpPr>
          <p:nvPr/>
        </p:nvCxnSpPr>
        <p:spPr>
          <a:xfrm>
            <a:off x="8444102" y="3525000"/>
            <a:ext cx="9062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FAE1CB6-B8DB-FD48-8B37-35C768847D49}"/>
              </a:ext>
            </a:extLst>
          </p:cNvPr>
          <p:cNvCxnSpPr>
            <a:cxnSpLocks/>
          </p:cNvCxnSpPr>
          <p:nvPr/>
        </p:nvCxnSpPr>
        <p:spPr>
          <a:xfrm>
            <a:off x="8444102" y="4347000"/>
            <a:ext cx="9062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D53775C-2708-D643-96ED-0C51F38CF34E}"/>
              </a:ext>
            </a:extLst>
          </p:cNvPr>
          <p:cNvCxnSpPr>
            <a:cxnSpLocks/>
          </p:cNvCxnSpPr>
          <p:nvPr/>
        </p:nvCxnSpPr>
        <p:spPr>
          <a:xfrm flipH="1">
            <a:off x="8444102" y="2937000"/>
            <a:ext cx="811205" cy="1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1656948-D151-A04A-9300-C835B5DC4B3B}"/>
              </a:ext>
            </a:extLst>
          </p:cNvPr>
          <p:cNvCxnSpPr>
            <a:cxnSpLocks/>
          </p:cNvCxnSpPr>
          <p:nvPr/>
        </p:nvCxnSpPr>
        <p:spPr>
          <a:xfrm flipH="1">
            <a:off x="8444102" y="3732376"/>
            <a:ext cx="811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ED08B673-92F3-4942-88CC-F7C3CAB1F582}"/>
              </a:ext>
            </a:extLst>
          </p:cNvPr>
          <p:cNvCxnSpPr>
            <a:cxnSpLocks/>
          </p:cNvCxnSpPr>
          <p:nvPr/>
        </p:nvCxnSpPr>
        <p:spPr>
          <a:xfrm flipH="1">
            <a:off x="8444102" y="4575976"/>
            <a:ext cx="811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左箭头 42">
            <a:extLst>
              <a:ext uri="{FF2B5EF4-FFF2-40B4-BE49-F238E27FC236}">
                <a16:creationId xmlns:a16="http://schemas.microsoft.com/office/drawing/2014/main" id="{9FA8E045-6429-6142-AED4-70B9C9E996A9}"/>
              </a:ext>
            </a:extLst>
          </p:cNvPr>
          <p:cNvSpPr/>
          <p:nvPr/>
        </p:nvSpPr>
        <p:spPr>
          <a:xfrm>
            <a:off x="5326508" y="3292987"/>
            <a:ext cx="1068363" cy="705225"/>
          </a:xfrm>
          <a:prstGeom prst="leftArrow">
            <a:avLst/>
          </a:prstGeom>
          <a:solidFill>
            <a:schemeClr val="accent4">
              <a:alpha val="63628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执行事件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/>
              <a:t>回调</a:t>
            </a:r>
          </a:p>
        </p:txBody>
      </p:sp>
    </p:spTree>
    <p:extLst>
      <p:ext uri="{BB962C8B-B14F-4D97-AF65-F5344CB8AC3E}">
        <p14:creationId xmlns:p14="http://schemas.microsoft.com/office/powerpoint/2010/main" val="399797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同步阻塞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D5272-6664-0944-9CB5-E54DBA639001}"/>
              </a:ext>
            </a:extLst>
          </p:cNvPr>
          <p:cNvSpPr/>
          <p:nvPr/>
        </p:nvSpPr>
        <p:spPr>
          <a:xfrm>
            <a:off x="1483200" y="1720800"/>
            <a:ext cx="2484000" cy="39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D3B53-D8AC-4640-9ACF-6A084B90A194}"/>
              </a:ext>
            </a:extLst>
          </p:cNvPr>
          <p:cNvSpPr/>
          <p:nvPr/>
        </p:nvSpPr>
        <p:spPr>
          <a:xfrm>
            <a:off x="7986000" y="1720800"/>
            <a:ext cx="2484000" cy="391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1CD5B-ECD4-B644-B6FF-4D2A1F641853}"/>
              </a:ext>
            </a:extLst>
          </p:cNvPr>
          <p:cNvSpPr/>
          <p:nvPr/>
        </p:nvSpPr>
        <p:spPr>
          <a:xfrm>
            <a:off x="1828800" y="2250601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给我读个文件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把内容给我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961B486-C611-5C48-97E0-A9B3C7E29B3D}"/>
              </a:ext>
            </a:extLst>
          </p:cNvPr>
          <p:cNvSpPr/>
          <p:nvPr/>
        </p:nvSpPr>
        <p:spPr>
          <a:xfrm>
            <a:off x="3611400" y="22032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42EB-501D-F84A-9691-B17489C7AED1}"/>
              </a:ext>
            </a:extLst>
          </p:cNvPr>
          <p:cNvSpPr/>
          <p:nvPr/>
        </p:nvSpPr>
        <p:spPr>
          <a:xfrm>
            <a:off x="8385600" y="21816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我读先，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你等我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908256-C259-7649-851A-CC0B487C74F2}"/>
              </a:ext>
            </a:extLst>
          </p:cNvPr>
          <p:cNvSpPr/>
          <p:nvPr/>
        </p:nvSpPr>
        <p:spPr>
          <a:xfrm>
            <a:off x="1882800" y="1220399"/>
            <a:ext cx="1684800" cy="39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文件读取任务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9D8E05-69FE-AC4D-A0E9-01AEE6E649A7}"/>
              </a:ext>
            </a:extLst>
          </p:cNvPr>
          <p:cNvSpPr/>
          <p:nvPr/>
        </p:nvSpPr>
        <p:spPr>
          <a:xfrm>
            <a:off x="8385600" y="1217624"/>
            <a:ext cx="1684800" cy="39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文件读取工具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1092A8F4-0C89-6A45-B1BB-3756B548D5A9}"/>
              </a:ext>
            </a:extLst>
          </p:cNvPr>
          <p:cNvSpPr/>
          <p:nvPr/>
        </p:nvSpPr>
        <p:spPr>
          <a:xfrm rot="10800000">
            <a:off x="3591000" y="25560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AE5C59-B939-1A4D-984F-C0AFFADAB425}"/>
              </a:ext>
            </a:extLst>
          </p:cNvPr>
          <p:cNvSpPr/>
          <p:nvPr/>
        </p:nvSpPr>
        <p:spPr>
          <a:xfrm>
            <a:off x="5621700" y="2829599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同步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C30826-4E1B-794B-8988-700D05A56DBE}"/>
              </a:ext>
            </a:extLst>
          </p:cNvPr>
          <p:cNvSpPr/>
          <p:nvPr/>
        </p:nvSpPr>
        <p:spPr>
          <a:xfrm>
            <a:off x="1828800" y="3117601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等待中</a:t>
            </a: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2379F3-4A45-F84E-BB10-605EC7296FF1}"/>
              </a:ext>
            </a:extLst>
          </p:cNvPr>
          <p:cNvSpPr/>
          <p:nvPr/>
        </p:nvSpPr>
        <p:spPr>
          <a:xfrm>
            <a:off x="8385600" y="38532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读完了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文件内容给你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6636E02A-EB84-F247-9946-90D24D435EC7}"/>
              </a:ext>
            </a:extLst>
          </p:cNvPr>
          <p:cNvSpPr/>
          <p:nvPr/>
        </p:nvSpPr>
        <p:spPr>
          <a:xfrm rot="10800000">
            <a:off x="3563401" y="4255205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95F7FE-4A7B-5941-B2B5-819B0CAA4FA4}"/>
              </a:ext>
            </a:extLst>
          </p:cNvPr>
          <p:cNvSpPr/>
          <p:nvPr/>
        </p:nvSpPr>
        <p:spPr>
          <a:xfrm>
            <a:off x="1828800" y="3952802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拿到文件内容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4D8027-57C3-7446-BEF9-8D6DDA980BB9}"/>
              </a:ext>
            </a:extLst>
          </p:cNvPr>
          <p:cNvSpPr/>
          <p:nvPr/>
        </p:nvSpPr>
        <p:spPr>
          <a:xfrm>
            <a:off x="1828800" y="4819802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读取下一个文件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1D351DB-3A6E-3F41-A9EA-9C235CEA7424}"/>
              </a:ext>
            </a:extLst>
          </p:cNvPr>
          <p:cNvSpPr/>
          <p:nvPr/>
        </p:nvSpPr>
        <p:spPr>
          <a:xfrm rot="5400000">
            <a:off x="2484300" y="2844899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>
            <a:extLst>
              <a:ext uri="{FF2B5EF4-FFF2-40B4-BE49-F238E27FC236}">
                <a16:creationId xmlns:a16="http://schemas.microsoft.com/office/drawing/2014/main" id="{4E674747-8289-1648-A18B-3E9F75A92B49}"/>
              </a:ext>
            </a:extLst>
          </p:cNvPr>
          <p:cNvSpPr/>
          <p:nvPr/>
        </p:nvSpPr>
        <p:spPr>
          <a:xfrm rot="5400000">
            <a:off x="2484299" y="3681900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96461CD3-B2A7-4F4B-8142-68951764578A}"/>
              </a:ext>
            </a:extLst>
          </p:cNvPr>
          <p:cNvSpPr/>
          <p:nvPr/>
        </p:nvSpPr>
        <p:spPr>
          <a:xfrm rot="5400000">
            <a:off x="2484298" y="4518901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右箭头 65">
            <a:extLst>
              <a:ext uri="{FF2B5EF4-FFF2-40B4-BE49-F238E27FC236}">
                <a16:creationId xmlns:a16="http://schemas.microsoft.com/office/drawing/2014/main" id="{B19B2219-2C06-BE4A-A6C4-4B838031F673}"/>
              </a:ext>
            </a:extLst>
          </p:cNvPr>
          <p:cNvSpPr/>
          <p:nvPr/>
        </p:nvSpPr>
        <p:spPr>
          <a:xfrm>
            <a:off x="3611400" y="4956602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7C33CE-1504-B34D-8E42-1D57BF5D964E}"/>
              </a:ext>
            </a:extLst>
          </p:cNvPr>
          <p:cNvSpPr/>
          <p:nvPr/>
        </p:nvSpPr>
        <p:spPr>
          <a:xfrm>
            <a:off x="8385600" y="47328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我读先，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你等我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AB20891-5E5E-9F44-9B7F-1586D3A803F9}"/>
              </a:ext>
            </a:extLst>
          </p:cNvPr>
          <p:cNvSpPr/>
          <p:nvPr/>
        </p:nvSpPr>
        <p:spPr>
          <a:xfrm>
            <a:off x="8385600" y="3117601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读取中</a:t>
            </a: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0A9142CF-F8C7-BE47-B3E9-9724020E518B}"/>
              </a:ext>
            </a:extLst>
          </p:cNvPr>
          <p:cNvSpPr/>
          <p:nvPr/>
        </p:nvSpPr>
        <p:spPr>
          <a:xfrm>
            <a:off x="3610501" y="3261602"/>
            <a:ext cx="4710900" cy="28800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475017-5D3A-304D-A59A-F30724B506EF}"/>
              </a:ext>
            </a:extLst>
          </p:cNvPr>
          <p:cNvSpPr/>
          <p:nvPr/>
        </p:nvSpPr>
        <p:spPr>
          <a:xfrm>
            <a:off x="3843600" y="3254400"/>
            <a:ext cx="597000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阻塞</a:t>
            </a:r>
          </a:p>
        </p:txBody>
      </p:sp>
      <p:sp>
        <p:nvSpPr>
          <p:cNvPr id="26" name="左右箭头 25">
            <a:extLst>
              <a:ext uri="{FF2B5EF4-FFF2-40B4-BE49-F238E27FC236}">
                <a16:creationId xmlns:a16="http://schemas.microsoft.com/office/drawing/2014/main" id="{3D88F557-A8A6-1C49-AEB6-979B6A4E738E}"/>
              </a:ext>
            </a:extLst>
          </p:cNvPr>
          <p:cNvSpPr/>
          <p:nvPr/>
        </p:nvSpPr>
        <p:spPr>
          <a:xfrm>
            <a:off x="3600749" y="3945601"/>
            <a:ext cx="4710900" cy="28800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868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异步阻塞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D5272-6664-0944-9CB5-E54DBA639001}"/>
              </a:ext>
            </a:extLst>
          </p:cNvPr>
          <p:cNvSpPr/>
          <p:nvPr/>
        </p:nvSpPr>
        <p:spPr>
          <a:xfrm>
            <a:off x="1483200" y="1720800"/>
            <a:ext cx="2484000" cy="39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D3B53-D8AC-4640-9ACF-6A084B90A194}"/>
              </a:ext>
            </a:extLst>
          </p:cNvPr>
          <p:cNvSpPr/>
          <p:nvPr/>
        </p:nvSpPr>
        <p:spPr>
          <a:xfrm>
            <a:off x="7986000" y="1720800"/>
            <a:ext cx="2484000" cy="391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1CD5B-ECD4-B644-B6FF-4D2A1F641853}"/>
              </a:ext>
            </a:extLst>
          </p:cNvPr>
          <p:cNvSpPr/>
          <p:nvPr/>
        </p:nvSpPr>
        <p:spPr>
          <a:xfrm>
            <a:off x="1828800" y="2282400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给我读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文件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把内容给我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961B486-C611-5C48-97E0-A9B3C7E29B3D}"/>
              </a:ext>
            </a:extLst>
          </p:cNvPr>
          <p:cNvSpPr/>
          <p:nvPr/>
        </p:nvSpPr>
        <p:spPr>
          <a:xfrm>
            <a:off x="3611400" y="22032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42EB-501D-F84A-9691-B17489C7AED1}"/>
              </a:ext>
            </a:extLst>
          </p:cNvPr>
          <p:cNvSpPr/>
          <p:nvPr/>
        </p:nvSpPr>
        <p:spPr>
          <a:xfrm>
            <a:off x="8385600" y="2144401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等我读先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先挂了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等会儿给你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908256-C259-7649-851A-CC0B487C74F2}"/>
              </a:ext>
            </a:extLst>
          </p:cNvPr>
          <p:cNvSpPr/>
          <p:nvPr/>
        </p:nvSpPr>
        <p:spPr>
          <a:xfrm>
            <a:off x="1882800" y="1220399"/>
            <a:ext cx="1684800" cy="39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文件读取任务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9D8E05-69FE-AC4D-A0E9-01AEE6E649A7}"/>
              </a:ext>
            </a:extLst>
          </p:cNvPr>
          <p:cNvSpPr/>
          <p:nvPr/>
        </p:nvSpPr>
        <p:spPr>
          <a:xfrm>
            <a:off x="8385600" y="1220399"/>
            <a:ext cx="1684800" cy="39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文件读取工具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1092A8F4-0C89-6A45-B1BB-3756B548D5A9}"/>
              </a:ext>
            </a:extLst>
          </p:cNvPr>
          <p:cNvSpPr/>
          <p:nvPr/>
        </p:nvSpPr>
        <p:spPr>
          <a:xfrm rot="10800000">
            <a:off x="3591000" y="25560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AE5C59-B939-1A4D-984F-C0AFFADAB425}"/>
              </a:ext>
            </a:extLst>
          </p:cNvPr>
          <p:cNvSpPr/>
          <p:nvPr/>
        </p:nvSpPr>
        <p:spPr>
          <a:xfrm>
            <a:off x="5621700" y="2829599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异步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C30826-4E1B-794B-8988-700D05A56DBE}"/>
              </a:ext>
            </a:extLst>
          </p:cNvPr>
          <p:cNvSpPr/>
          <p:nvPr/>
        </p:nvSpPr>
        <p:spPr>
          <a:xfrm>
            <a:off x="1828800" y="3117601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等待中</a:t>
            </a:r>
            <a:r>
              <a:rPr kumimoji="1" lang="en-US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2379F3-4A45-F84E-BB10-605EC7296FF1}"/>
              </a:ext>
            </a:extLst>
          </p:cNvPr>
          <p:cNvSpPr/>
          <p:nvPr/>
        </p:nvSpPr>
        <p:spPr>
          <a:xfrm>
            <a:off x="8385600" y="38532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读完了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文件内容给你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6636E02A-EB84-F247-9946-90D24D435EC7}"/>
              </a:ext>
            </a:extLst>
          </p:cNvPr>
          <p:cNvSpPr/>
          <p:nvPr/>
        </p:nvSpPr>
        <p:spPr>
          <a:xfrm rot="10800000">
            <a:off x="3591000" y="41052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95F7FE-4A7B-5941-B2B5-819B0CAA4FA4}"/>
              </a:ext>
            </a:extLst>
          </p:cNvPr>
          <p:cNvSpPr/>
          <p:nvPr/>
        </p:nvSpPr>
        <p:spPr>
          <a:xfrm>
            <a:off x="1828800" y="3952802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拿到文件内容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4D8027-57C3-7446-BEF9-8D6DDA980BB9}"/>
              </a:ext>
            </a:extLst>
          </p:cNvPr>
          <p:cNvSpPr/>
          <p:nvPr/>
        </p:nvSpPr>
        <p:spPr>
          <a:xfrm>
            <a:off x="1828800" y="4819802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读取下一个文件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1D351DB-3A6E-3F41-A9EA-9C235CEA7424}"/>
              </a:ext>
            </a:extLst>
          </p:cNvPr>
          <p:cNvSpPr/>
          <p:nvPr/>
        </p:nvSpPr>
        <p:spPr>
          <a:xfrm rot="5400000">
            <a:off x="2484300" y="2844899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>
            <a:extLst>
              <a:ext uri="{FF2B5EF4-FFF2-40B4-BE49-F238E27FC236}">
                <a16:creationId xmlns:a16="http://schemas.microsoft.com/office/drawing/2014/main" id="{4E674747-8289-1648-A18B-3E9F75A92B49}"/>
              </a:ext>
            </a:extLst>
          </p:cNvPr>
          <p:cNvSpPr/>
          <p:nvPr/>
        </p:nvSpPr>
        <p:spPr>
          <a:xfrm rot="5400000">
            <a:off x="2484299" y="3681900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96461CD3-B2A7-4F4B-8142-68951764578A}"/>
              </a:ext>
            </a:extLst>
          </p:cNvPr>
          <p:cNvSpPr/>
          <p:nvPr/>
        </p:nvSpPr>
        <p:spPr>
          <a:xfrm rot="5400000">
            <a:off x="2484298" y="4518901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右箭头 65">
            <a:extLst>
              <a:ext uri="{FF2B5EF4-FFF2-40B4-BE49-F238E27FC236}">
                <a16:creationId xmlns:a16="http://schemas.microsoft.com/office/drawing/2014/main" id="{B19B2219-2C06-BE4A-A6C4-4B838031F673}"/>
              </a:ext>
            </a:extLst>
          </p:cNvPr>
          <p:cNvSpPr/>
          <p:nvPr/>
        </p:nvSpPr>
        <p:spPr>
          <a:xfrm>
            <a:off x="3611400" y="4956602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7C33CE-1504-B34D-8E42-1D57BF5D964E}"/>
              </a:ext>
            </a:extLst>
          </p:cNvPr>
          <p:cNvSpPr/>
          <p:nvPr/>
        </p:nvSpPr>
        <p:spPr>
          <a:xfrm>
            <a:off x="8385600" y="47328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等我读先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先挂了</a:t>
            </a:r>
            <a:r>
              <a:rPr kumimoji="1" lang="en-US" altLang="zh-CN" sz="1400" dirty="0"/>
              <a:t>,</a:t>
            </a:r>
            <a:r>
              <a:rPr kumimoji="1" lang="zh-CN" altLang="en-US" sz="1400" dirty="0"/>
              <a:t>等会儿给你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AB20891-5E5E-9F44-9B7F-1586D3A803F9}"/>
              </a:ext>
            </a:extLst>
          </p:cNvPr>
          <p:cNvSpPr/>
          <p:nvPr/>
        </p:nvSpPr>
        <p:spPr>
          <a:xfrm>
            <a:off x="8385600" y="3117601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读取中</a:t>
            </a: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0A9142CF-F8C7-BE47-B3E9-9724020E518B}"/>
              </a:ext>
            </a:extLst>
          </p:cNvPr>
          <p:cNvSpPr/>
          <p:nvPr/>
        </p:nvSpPr>
        <p:spPr>
          <a:xfrm>
            <a:off x="3610501" y="3261602"/>
            <a:ext cx="4710900" cy="28800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201B96-65E6-2745-A47C-9D0CC5D3DEAA}"/>
              </a:ext>
            </a:extLst>
          </p:cNvPr>
          <p:cNvSpPr/>
          <p:nvPr/>
        </p:nvSpPr>
        <p:spPr>
          <a:xfrm>
            <a:off x="2815198" y="2836800"/>
            <a:ext cx="597000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4224484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同步非阻塞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D5272-6664-0944-9CB5-E54DBA639001}"/>
              </a:ext>
            </a:extLst>
          </p:cNvPr>
          <p:cNvSpPr/>
          <p:nvPr/>
        </p:nvSpPr>
        <p:spPr>
          <a:xfrm>
            <a:off x="1483200" y="1720800"/>
            <a:ext cx="2484000" cy="39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D3B53-D8AC-4640-9ACF-6A084B90A194}"/>
              </a:ext>
            </a:extLst>
          </p:cNvPr>
          <p:cNvSpPr/>
          <p:nvPr/>
        </p:nvSpPr>
        <p:spPr>
          <a:xfrm>
            <a:off x="7986000" y="1720800"/>
            <a:ext cx="2484000" cy="391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1CD5B-ECD4-B644-B6FF-4D2A1F641853}"/>
              </a:ext>
            </a:extLst>
          </p:cNvPr>
          <p:cNvSpPr/>
          <p:nvPr/>
        </p:nvSpPr>
        <p:spPr>
          <a:xfrm>
            <a:off x="1828800" y="2282400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给我读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文件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把内容给我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961B486-C611-5C48-97E0-A9B3C7E29B3D}"/>
              </a:ext>
            </a:extLst>
          </p:cNvPr>
          <p:cNvSpPr/>
          <p:nvPr/>
        </p:nvSpPr>
        <p:spPr>
          <a:xfrm>
            <a:off x="3611400" y="22032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42EB-501D-F84A-9691-B17489C7AED1}"/>
              </a:ext>
            </a:extLst>
          </p:cNvPr>
          <p:cNvSpPr/>
          <p:nvPr/>
        </p:nvSpPr>
        <p:spPr>
          <a:xfrm>
            <a:off x="8385600" y="2144401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我读先，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你等我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908256-C259-7649-851A-CC0B487C74F2}"/>
              </a:ext>
            </a:extLst>
          </p:cNvPr>
          <p:cNvSpPr/>
          <p:nvPr/>
        </p:nvSpPr>
        <p:spPr>
          <a:xfrm>
            <a:off x="1882800" y="1220399"/>
            <a:ext cx="1684800" cy="39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文件读取任务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9D8E05-69FE-AC4D-A0E9-01AEE6E649A7}"/>
              </a:ext>
            </a:extLst>
          </p:cNvPr>
          <p:cNvSpPr/>
          <p:nvPr/>
        </p:nvSpPr>
        <p:spPr>
          <a:xfrm>
            <a:off x="8385600" y="1220399"/>
            <a:ext cx="1684800" cy="39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文件读取工具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1092A8F4-0C89-6A45-B1BB-3756B548D5A9}"/>
              </a:ext>
            </a:extLst>
          </p:cNvPr>
          <p:cNvSpPr/>
          <p:nvPr/>
        </p:nvSpPr>
        <p:spPr>
          <a:xfrm rot="10800000">
            <a:off x="3591000" y="25560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AE5C59-B939-1A4D-984F-C0AFFADAB425}"/>
              </a:ext>
            </a:extLst>
          </p:cNvPr>
          <p:cNvSpPr/>
          <p:nvPr/>
        </p:nvSpPr>
        <p:spPr>
          <a:xfrm>
            <a:off x="5621700" y="2829599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同步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4D8027-57C3-7446-BEF9-8D6DDA980BB9}"/>
              </a:ext>
            </a:extLst>
          </p:cNvPr>
          <p:cNvSpPr/>
          <p:nvPr/>
        </p:nvSpPr>
        <p:spPr>
          <a:xfrm>
            <a:off x="1828799" y="3183227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读取下一个文件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1D351DB-3A6E-3F41-A9EA-9C235CEA7424}"/>
              </a:ext>
            </a:extLst>
          </p:cNvPr>
          <p:cNvSpPr/>
          <p:nvPr/>
        </p:nvSpPr>
        <p:spPr>
          <a:xfrm rot="5400000">
            <a:off x="2484299" y="2880944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AB20891-5E5E-9F44-9B7F-1586D3A803F9}"/>
              </a:ext>
            </a:extLst>
          </p:cNvPr>
          <p:cNvSpPr/>
          <p:nvPr/>
        </p:nvSpPr>
        <p:spPr>
          <a:xfrm>
            <a:off x="8385600" y="3117600"/>
            <a:ext cx="1684800" cy="79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我读先，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你等我</a:t>
            </a: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0A9142CF-F8C7-BE47-B3E9-9724020E518B}"/>
              </a:ext>
            </a:extLst>
          </p:cNvPr>
          <p:cNvSpPr/>
          <p:nvPr/>
        </p:nvSpPr>
        <p:spPr>
          <a:xfrm>
            <a:off x="3610500" y="3103200"/>
            <a:ext cx="4710900" cy="28800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201B96-65E6-2745-A47C-9D0CC5D3DEAA}"/>
              </a:ext>
            </a:extLst>
          </p:cNvPr>
          <p:cNvSpPr/>
          <p:nvPr/>
        </p:nvSpPr>
        <p:spPr>
          <a:xfrm>
            <a:off x="2852249" y="2866425"/>
            <a:ext cx="1388102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挂断，非阻塞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2E153E-EFCC-BF41-B24F-027EAECFFA1D}"/>
              </a:ext>
            </a:extLst>
          </p:cNvPr>
          <p:cNvSpPr/>
          <p:nvPr/>
        </p:nvSpPr>
        <p:spPr>
          <a:xfrm>
            <a:off x="2852249" y="3792452"/>
            <a:ext cx="1388102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挂断，非阻塞</a:t>
            </a: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E19A867A-1868-074B-AEED-2FF4F9023B62}"/>
              </a:ext>
            </a:extLst>
          </p:cNvPr>
          <p:cNvSpPr/>
          <p:nvPr/>
        </p:nvSpPr>
        <p:spPr>
          <a:xfrm rot="10800000">
            <a:off x="3592800" y="34290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645F6F-1C19-8A46-86E5-F09CCD291395}"/>
              </a:ext>
            </a:extLst>
          </p:cNvPr>
          <p:cNvSpPr/>
          <p:nvPr/>
        </p:nvSpPr>
        <p:spPr>
          <a:xfrm>
            <a:off x="5621700" y="3707169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381225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异步非阻塞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D5272-6664-0944-9CB5-E54DBA639001}"/>
              </a:ext>
            </a:extLst>
          </p:cNvPr>
          <p:cNvSpPr/>
          <p:nvPr/>
        </p:nvSpPr>
        <p:spPr>
          <a:xfrm>
            <a:off x="1483200" y="1720800"/>
            <a:ext cx="2484000" cy="39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D3B53-D8AC-4640-9ACF-6A084B90A194}"/>
              </a:ext>
            </a:extLst>
          </p:cNvPr>
          <p:cNvSpPr/>
          <p:nvPr/>
        </p:nvSpPr>
        <p:spPr>
          <a:xfrm>
            <a:off x="7986000" y="1720800"/>
            <a:ext cx="2484000" cy="391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1CD5B-ECD4-B644-B6FF-4D2A1F641853}"/>
              </a:ext>
            </a:extLst>
          </p:cNvPr>
          <p:cNvSpPr/>
          <p:nvPr/>
        </p:nvSpPr>
        <p:spPr>
          <a:xfrm>
            <a:off x="1738799" y="2282400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给我读个文件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把内容给我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961B486-C611-5C48-97E0-A9B3C7E29B3D}"/>
              </a:ext>
            </a:extLst>
          </p:cNvPr>
          <p:cNvSpPr/>
          <p:nvPr/>
        </p:nvSpPr>
        <p:spPr>
          <a:xfrm>
            <a:off x="3611400" y="22032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42EB-501D-F84A-9691-B17489C7AED1}"/>
              </a:ext>
            </a:extLst>
          </p:cNvPr>
          <p:cNvSpPr/>
          <p:nvPr/>
        </p:nvSpPr>
        <p:spPr>
          <a:xfrm>
            <a:off x="8385600" y="2181600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我读先，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先挂了，等会回你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908256-C259-7649-851A-CC0B487C74F2}"/>
              </a:ext>
            </a:extLst>
          </p:cNvPr>
          <p:cNvSpPr/>
          <p:nvPr/>
        </p:nvSpPr>
        <p:spPr>
          <a:xfrm>
            <a:off x="1882800" y="1220399"/>
            <a:ext cx="1684800" cy="39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文件读取任务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9D8E05-69FE-AC4D-A0E9-01AEE6E649A7}"/>
              </a:ext>
            </a:extLst>
          </p:cNvPr>
          <p:cNvSpPr/>
          <p:nvPr/>
        </p:nvSpPr>
        <p:spPr>
          <a:xfrm>
            <a:off x="8385600" y="1220399"/>
            <a:ext cx="1684800" cy="39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文件读取工具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1092A8F4-0C89-6A45-B1BB-3756B548D5A9}"/>
              </a:ext>
            </a:extLst>
          </p:cNvPr>
          <p:cNvSpPr/>
          <p:nvPr/>
        </p:nvSpPr>
        <p:spPr>
          <a:xfrm rot="10800000">
            <a:off x="3591000" y="2556000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AE5C59-B939-1A4D-984F-C0AFFADAB425}"/>
              </a:ext>
            </a:extLst>
          </p:cNvPr>
          <p:cNvSpPr/>
          <p:nvPr/>
        </p:nvSpPr>
        <p:spPr>
          <a:xfrm>
            <a:off x="5621700" y="2829599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异步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2379F3-4A45-F84E-BB10-605EC7296FF1}"/>
              </a:ext>
            </a:extLst>
          </p:cNvPr>
          <p:cNvSpPr/>
          <p:nvPr/>
        </p:nvSpPr>
        <p:spPr>
          <a:xfrm>
            <a:off x="8385600" y="4079983"/>
            <a:ext cx="1684800" cy="626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读完了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文件内容给你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6636E02A-EB84-F247-9946-90D24D435EC7}"/>
              </a:ext>
            </a:extLst>
          </p:cNvPr>
          <p:cNvSpPr/>
          <p:nvPr/>
        </p:nvSpPr>
        <p:spPr>
          <a:xfrm rot="10800000">
            <a:off x="3549000" y="4249201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95F7FE-4A7B-5941-B2B5-819B0CAA4FA4}"/>
              </a:ext>
            </a:extLst>
          </p:cNvPr>
          <p:cNvSpPr/>
          <p:nvPr/>
        </p:nvSpPr>
        <p:spPr>
          <a:xfrm>
            <a:off x="1722000" y="3227626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把</a:t>
            </a:r>
            <a:r>
              <a:rPr kumimoji="1" lang="en-US" altLang="zh-CN" sz="1400" dirty="0" err="1"/>
              <a:t>abc</a:t>
            </a:r>
            <a:r>
              <a:rPr kumimoji="1" lang="zh-CN" altLang="en-US" sz="1400" dirty="0"/>
              <a:t>写入文件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4D8027-57C3-7446-BEF9-8D6DDA980BB9}"/>
              </a:ext>
            </a:extLst>
          </p:cNvPr>
          <p:cNvSpPr/>
          <p:nvPr/>
        </p:nvSpPr>
        <p:spPr>
          <a:xfrm>
            <a:off x="1722000" y="4086117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获得文件内容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1D351DB-3A6E-3F41-A9EA-9C235CEA7424}"/>
              </a:ext>
            </a:extLst>
          </p:cNvPr>
          <p:cNvSpPr/>
          <p:nvPr/>
        </p:nvSpPr>
        <p:spPr>
          <a:xfrm rot="5400000">
            <a:off x="2449800" y="2904634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>
            <a:extLst>
              <a:ext uri="{FF2B5EF4-FFF2-40B4-BE49-F238E27FC236}">
                <a16:creationId xmlns:a16="http://schemas.microsoft.com/office/drawing/2014/main" id="{4E674747-8289-1648-A18B-3E9F75A92B49}"/>
              </a:ext>
            </a:extLst>
          </p:cNvPr>
          <p:cNvSpPr/>
          <p:nvPr/>
        </p:nvSpPr>
        <p:spPr>
          <a:xfrm rot="5400000">
            <a:off x="2432849" y="3841954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96461CD3-B2A7-4F4B-8142-68951764578A}"/>
              </a:ext>
            </a:extLst>
          </p:cNvPr>
          <p:cNvSpPr/>
          <p:nvPr/>
        </p:nvSpPr>
        <p:spPr>
          <a:xfrm rot="5400000">
            <a:off x="2394300" y="4562419"/>
            <a:ext cx="373799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7C33CE-1504-B34D-8E42-1D57BF5D964E}"/>
              </a:ext>
            </a:extLst>
          </p:cNvPr>
          <p:cNvSpPr/>
          <p:nvPr/>
        </p:nvSpPr>
        <p:spPr>
          <a:xfrm>
            <a:off x="8385600" y="4877727"/>
            <a:ext cx="1684800" cy="51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写完了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475017-5D3A-304D-A59A-F30724B506EF}"/>
              </a:ext>
            </a:extLst>
          </p:cNvPr>
          <p:cNvSpPr/>
          <p:nvPr/>
        </p:nvSpPr>
        <p:spPr>
          <a:xfrm>
            <a:off x="2844900" y="2844000"/>
            <a:ext cx="722700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非阻塞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8A7C972B-CA7D-7841-908E-72DB08CC521B}"/>
              </a:ext>
            </a:extLst>
          </p:cNvPr>
          <p:cNvSpPr/>
          <p:nvPr/>
        </p:nvSpPr>
        <p:spPr>
          <a:xfrm>
            <a:off x="3591000" y="3191554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8EC28193-ACE5-464C-8AA7-38052283E9A3}"/>
              </a:ext>
            </a:extLst>
          </p:cNvPr>
          <p:cNvSpPr/>
          <p:nvPr/>
        </p:nvSpPr>
        <p:spPr>
          <a:xfrm rot="10800000">
            <a:off x="3559800" y="3476137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3165E1-1F6D-1A44-A5FB-7ADC1F5BC58D}"/>
              </a:ext>
            </a:extLst>
          </p:cNvPr>
          <p:cNvSpPr/>
          <p:nvPr/>
        </p:nvSpPr>
        <p:spPr>
          <a:xfrm>
            <a:off x="8385600" y="3132001"/>
            <a:ext cx="1684800" cy="79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我写先，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先挂了，等会回你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076535-C082-7A4E-AB40-AF841F43A676}"/>
              </a:ext>
            </a:extLst>
          </p:cNvPr>
          <p:cNvSpPr/>
          <p:nvPr/>
        </p:nvSpPr>
        <p:spPr>
          <a:xfrm>
            <a:off x="5621700" y="3751082"/>
            <a:ext cx="597000" cy="28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异步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DCBBE5-F97B-7A48-83A7-E781B26CBEEA}"/>
              </a:ext>
            </a:extLst>
          </p:cNvPr>
          <p:cNvSpPr/>
          <p:nvPr/>
        </p:nvSpPr>
        <p:spPr>
          <a:xfrm>
            <a:off x="2827949" y="3788288"/>
            <a:ext cx="722700" cy="288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非阻塞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FED151-1968-6449-9593-63BB06CAF716}"/>
              </a:ext>
            </a:extLst>
          </p:cNvPr>
          <p:cNvSpPr/>
          <p:nvPr/>
        </p:nvSpPr>
        <p:spPr>
          <a:xfrm>
            <a:off x="1722000" y="4908982"/>
            <a:ext cx="1684800" cy="56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收到写完通知</a:t>
            </a: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EE84EBD-58C4-DA44-9331-EA6A4ED02A9E}"/>
              </a:ext>
            </a:extLst>
          </p:cNvPr>
          <p:cNvSpPr/>
          <p:nvPr/>
        </p:nvSpPr>
        <p:spPr>
          <a:xfrm rot="10800000">
            <a:off x="3547799" y="5012284"/>
            <a:ext cx="4730400" cy="288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70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渲染线程（渲染页面）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引擎线程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引擎线程运行互斥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324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0" y="1778401"/>
            <a:ext cx="10685179" cy="4470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通过事件循环机制运行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提供线程池处理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两种线程：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事件循环线程：负责任务安排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同步执行回调、注册新任务）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线程池（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libuv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实现）：负责处理任务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密集型任务）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57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NodeJS</a:t>
            </a:r>
            <a:r>
              <a:rPr kumimoji="1" lang="zh-CN" altLang="en-US" sz="3200" dirty="0"/>
              <a:t>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593C07-4A69-D247-8ACD-D18049395003}"/>
              </a:ext>
            </a:extLst>
          </p:cNvPr>
          <p:cNvSpPr/>
          <p:nvPr/>
        </p:nvSpPr>
        <p:spPr>
          <a:xfrm>
            <a:off x="864000" y="1922400"/>
            <a:ext cx="1843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应用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基于</a:t>
            </a:r>
            <a:r>
              <a:rPr kumimoji="1" lang="en-US" altLang="zh-CN" dirty="0"/>
              <a:t>V8</a:t>
            </a:r>
            <a:r>
              <a:rPr kumimoji="1" lang="zh-CN" altLang="en-US" dirty="0"/>
              <a:t>引擎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5001076-7BFC-8149-966C-01FD6E7488A6}"/>
              </a:ext>
            </a:extLst>
          </p:cNvPr>
          <p:cNvSpPr/>
          <p:nvPr/>
        </p:nvSpPr>
        <p:spPr>
          <a:xfrm>
            <a:off x="3190800" y="1922400"/>
            <a:ext cx="1843200" cy="34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1B62D7-A177-C44B-A179-8F7A376BF593}"/>
              </a:ext>
            </a:extLst>
          </p:cNvPr>
          <p:cNvSpPr/>
          <p:nvPr/>
        </p:nvSpPr>
        <p:spPr>
          <a:xfrm>
            <a:off x="5526000" y="1922400"/>
            <a:ext cx="6132000" cy="34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事件环</a:t>
            </a:r>
          </a:p>
        </p:txBody>
      </p:sp>
      <p:sp>
        <p:nvSpPr>
          <p:cNvPr id="5" name="下弧形箭头 4">
            <a:extLst>
              <a:ext uri="{FF2B5EF4-FFF2-40B4-BE49-F238E27FC236}">
                <a16:creationId xmlns:a16="http://schemas.microsoft.com/office/drawing/2014/main" id="{404C7373-5609-5E44-BFEA-F93354227AFA}"/>
              </a:ext>
            </a:extLst>
          </p:cNvPr>
          <p:cNvSpPr/>
          <p:nvPr/>
        </p:nvSpPr>
        <p:spPr>
          <a:xfrm>
            <a:off x="7914000" y="2990813"/>
            <a:ext cx="1483200" cy="6120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下弧形箭头 35">
            <a:extLst>
              <a:ext uri="{FF2B5EF4-FFF2-40B4-BE49-F238E27FC236}">
                <a16:creationId xmlns:a16="http://schemas.microsoft.com/office/drawing/2014/main" id="{5BBFFC52-27D3-154B-A29A-AD1C1AD5E859}"/>
              </a:ext>
            </a:extLst>
          </p:cNvPr>
          <p:cNvSpPr/>
          <p:nvPr/>
        </p:nvSpPr>
        <p:spPr>
          <a:xfrm rot="10800000">
            <a:off x="7850400" y="3713625"/>
            <a:ext cx="1483200" cy="6120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7E228-29B3-8840-9764-D3418FE7DF10}"/>
              </a:ext>
            </a:extLst>
          </p:cNvPr>
          <p:cNvSpPr/>
          <p:nvPr/>
        </p:nvSpPr>
        <p:spPr>
          <a:xfrm>
            <a:off x="5918400" y="2786400"/>
            <a:ext cx="1022400" cy="362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readFile</a:t>
            </a:r>
            <a:endParaRPr kumimoji="1"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A1172A-CCA4-7C4A-8F7A-0EE64DE39E27}"/>
              </a:ext>
            </a:extLst>
          </p:cNvPr>
          <p:cNvSpPr/>
          <p:nvPr/>
        </p:nvSpPr>
        <p:spPr>
          <a:xfrm>
            <a:off x="5918400" y="3229903"/>
            <a:ext cx="1022400" cy="362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</a:t>
            </a:r>
            <a:r>
              <a:rPr kumimoji="1" lang="zh-CN" altLang="en-US" sz="1400" dirty="0"/>
              <a:t>事件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CD11A-83AF-8749-A414-749BD60D4B7C}"/>
              </a:ext>
            </a:extLst>
          </p:cNvPr>
          <p:cNvSpPr/>
          <p:nvPr/>
        </p:nvSpPr>
        <p:spPr>
          <a:xfrm>
            <a:off x="5918400" y="3673406"/>
            <a:ext cx="1022400" cy="362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</a:t>
            </a:r>
            <a:r>
              <a:rPr kumimoji="1" lang="zh-CN" altLang="en-US" sz="1400" dirty="0"/>
              <a:t>事件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AE2562-9948-C246-B057-EE9C9C8A7F1C}"/>
              </a:ext>
            </a:extLst>
          </p:cNvPr>
          <p:cNvSpPr/>
          <p:nvPr/>
        </p:nvSpPr>
        <p:spPr>
          <a:xfrm>
            <a:off x="5918400" y="4121212"/>
            <a:ext cx="1022400" cy="362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</a:t>
            </a:r>
            <a:r>
              <a:rPr kumimoji="1" lang="zh-CN" altLang="en-US" sz="1400" dirty="0"/>
              <a:t>事件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7846D9-9477-5E44-B4F9-AF88B468499E}"/>
              </a:ext>
            </a:extLst>
          </p:cNvPr>
          <p:cNvSpPr/>
          <p:nvPr/>
        </p:nvSpPr>
        <p:spPr>
          <a:xfrm>
            <a:off x="5918400" y="4569018"/>
            <a:ext cx="1022400" cy="362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</a:t>
            </a:r>
            <a:r>
              <a:rPr kumimoji="1" lang="zh-CN" altLang="en-US" sz="1400" dirty="0"/>
              <a:t>事件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5A8532-140A-EF40-8A4A-60D451902BCE}"/>
              </a:ext>
            </a:extLst>
          </p:cNvPr>
          <p:cNvSpPr/>
          <p:nvPr/>
        </p:nvSpPr>
        <p:spPr>
          <a:xfrm>
            <a:off x="5918400" y="2338594"/>
            <a:ext cx="1022400" cy="36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事件队列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2C3A56CD-D200-DD4F-90A4-FB3ED61DDAC9}"/>
              </a:ext>
            </a:extLst>
          </p:cNvPr>
          <p:cNvSpPr/>
          <p:nvPr/>
        </p:nvSpPr>
        <p:spPr>
          <a:xfrm rot="16200000">
            <a:off x="7495200" y="2663213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502A2CD-A8CC-7A40-BDF9-441E455533E0}"/>
              </a:ext>
            </a:extLst>
          </p:cNvPr>
          <p:cNvSpPr/>
          <p:nvPr/>
        </p:nvSpPr>
        <p:spPr>
          <a:xfrm>
            <a:off x="10143600" y="2786400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C34D4D-7A91-1945-A3BF-2680C7E62B37}"/>
              </a:ext>
            </a:extLst>
          </p:cNvPr>
          <p:cNvSpPr/>
          <p:nvPr/>
        </p:nvSpPr>
        <p:spPr>
          <a:xfrm>
            <a:off x="10143600" y="3229903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网络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130B10-7B65-6D46-9D4C-0A4EBA315B2E}"/>
              </a:ext>
            </a:extLst>
          </p:cNvPr>
          <p:cNvSpPr/>
          <p:nvPr/>
        </p:nvSpPr>
        <p:spPr>
          <a:xfrm>
            <a:off x="10143600" y="3673406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进程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B9BB0A-398E-4645-BC82-AE57DC2917D4}"/>
              </a:ext>
            </a:extLst>
          </p:cNvPr>
          <p:cNvSpPr/>
          <p:nvPr/>
        </p:nvSpPr>
        <p:spPr>
          <a:xfrm>
            <a:off x="10143600" y="4121212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C012AE8-54C1-8A43-800D-94765DAE2C61}"/>
              </a:ext>
            </a:extLst>
          </p:cNvPr>
          <p:cNvSpPr/>
          <p:nvPr/>
        </p:nvSpPr>
        <p:spPr>
          <a:xfrm>
            <a:off x="10143600" y="4563224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1D9DA8-C16F-2540-8B56-7ABDF9E7B054}"/>
              </a:ext>
            </a:extLst>
          </p:cNvPr>
          <p:cNvSpPr/>
          <p:nvPr/>
        </p:nvSpPr>
        <p:spPr>
          <a:xfrm>
            <a:off x="10143600" y="2338594"/>
            <a:ext cx="1022400" cy="36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线程池</a:t>
            </a: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E54A7CE1-8612-B447-9E96-6107C2B12AD1}"/>
              </a:ext>
            </a:extLst>
          </p:cNvPr>
          <p:cNvSpPr/>
          <p:nvPr/>
        </p:nvSpPr>
        <p:spPr>
          <a:xfrm rot="16200000">
            <a:off x="9540000" y="2640206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下箭头 56">
            <a:extLst>
              <a:ext uri="{FF2B5EF4-FFF2-40B4-BE49-F238E27FC236}">
                <a16:creationId xmlns:a16="http://schemas.microsoft.com/office/drawing/2014/main" id="{760DA9A2-75ED-A843-A4A8-7DFB3B37D0D8}"/>
              </a:ext>
            </a:extLst>
          </p:cNvPr>
          <p:cNvSpPr/>
          <p:nvPr/>
        </p:nvSpPr>
        <p:spPr>
          <a:xfrm rot="5400000">
            <a:off x="9540000" y="3951842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下箭头 57">
            <a:extLst>
              <a:ext uri="{FF2B5EF4-FFF2-40B4-BE49-F238E27FC236}">
                <a16:creationId xmlns:a16="http://schemas.microsoft.com/office/drawing/2014/main" id="{F05CAA36-C3C0-3546-8B5D-25CE683B7499}"/>
              </a:ext>
            </a:extLst>
          </p:cNvPr>
          <p:cNvSpPr/>
          <p:nvPr/>
        </p:nvSpPr>
        <p:spPr>
          <a:xfrm rot="5400000">
            <a:off x="7485600" y="3934462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DAF438F-3F4A-8244-8FED-D1DD96D33596}"/>
              </a:ext>
            </a:extLst>
          </p:cNvPr>
          <p:cNvSpPr/>
          <p:nvPr/>
        </p:nvSpPr>
        <p:spPr>
          <a:xfrm>
            <a:off x="7948200" y="2139297"/>
            <a:ext cx="1299600" cy="580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Node</a:t>
            </a:r>
            <a:r>
              <a:rPr kumimoji="1" lang="zh-CN" altLang="en-US" sz="1400" dirty="0"/>
              <a:t>内核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Libuv</a:t>
            </a:r>
            <a:r>
              <a:rPr kumimoji="1" lang="zh-CN" altLang="en-US" sz="1400" dirty="0"/>
              <a:t>库</a:t>
            </a:r>
          </a:p>
        </p:txBody>
      </p:sp>
      <p:sp>
        <p:nvSpPr>
          <p:cNvPr id="60" name="下箭头 59">
            <a:extLst>
              <a:ext uri="{FF2B5EF4-FFF2-40B4-BE49-F238E27FC236}">
                <a16:creationId xmlns:a16="http://schemas.microsoft.com/office/drawing/2014/main" id="{78E788BC-1B2F-E542-B0B9-A40EA5CE86AD}"/>
              </a:ext>
            </a:extLst>
          </p:cNvPr>
          <p:cNvSpPr/>
          <p:nvPr/>
        </p:nvSpPr>
        <p:spPr>
          <a:xfrm rot="16200000">
            <a:off x="2889600" y="3261600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下箭头 65">
            <a:extLst>
              <a:ext uri="{FF2B5EF4-FFF2-40B4-BE49-F238E27FC236}">
                <a16:creationId xmlns:a16="http://schemas.microsoft.com/office/drawing/2014/main" id="{894B545D-DAD6-1044-A8AD-3690F3559E42}"/>
              </a:ext>
            </a:extLst>
          </p:cNvPr>
          <p:cNvSpPr/>
          <p:nvPr/>
        </p:nvSpPr>
        <p:spPr>
          <a:xfrm rot="16200000">
            <a:off x="5258400" y="3277238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下箭头 67">
            <a:extLst>
              <a:ext uri="{FF2B5EF4-FFF2-40B4-BE49-F238E27FC236}">
                <a16:creationId xmlns:a16="http://schemas.microsoft.com/office/drawing/2014/main" id="{3054B286-E841-7C48-815A-E4D267E428B6}"/>
              </a:ext>
            </a:extLst>
          </p:cNvPr>
          <p:cNvSpPr/>
          <p:nvPr/>
        </p:nvSpPr>
        <p:spPr>
          <a:xfrm rot="5400000">
            <a:off x="5258400" y="3918825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6950DBCD-A1AE-4448-9B29-D78A7E31FC58}"/>
              </a:ext>
            </a:extLst>
          </p:cNvPr>
          <p:cNvSpPr/>
          <p:nvPr/>
        </p:nvSpPr>
        <p:spPr>
          <a:xfrm rot="5400000">
            <a:off x="2865600" y="3895818"/>
            <a:ext cx="158400" cy="81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25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B587F-BD15-0446-BF8A-EBB67F50539B}"/>
              </a:ext>
            </a:extLst>
          </p:cNvPr>
          <p:cNvSpPr txBox="1"/>
          <p:nvPr/>
        </p:nvSpPr>
        <p:spPr>
          <a:xfrm>
            <a:off x="1540800" y="1404000"/>
            <a:ext cx="8301600" cy="389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事件环阶段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Timers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setTimeout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setInterval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Pending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callbacks</a:t>
            </a:r>
            <a:r>
              <a:rPr kumimoji="1" lang="zh-CN" altLang="en-US" dirty="0"/>
              <a:t>：执行延迟到下一个事件环迭代的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回调（内部机制使用）</a:t>
            </a:r>
            <a:endParaRPr kumimoji="1"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Idle,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：系统内部机制使用</a:t>
            </a:r>
            <a:endParaRPr kumimoji="1"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Poll</a:t>
            </a:r>
            <a:r>
              <a:rPr kumimoji="1" lang="zh-CN" altLang="en-US" dirty="0">
                <a:solidFill>
                  <a:srgbClr val="FF0000"/>
                </a:solidFill>
              </a:rPr>
              <a:t>：检查新的</a:t>
            </a:r>
            <a:r>
              <a:rPr kumimoji="1" lang="en-US" altLang="zh-CN" dirty="0">
                <a:solidFill>
                  <a:srgbClr val="FF0000"/>
                </a:solidFill>
              </a:rPr>
              <a:t>I/O</a:t>
            </a:r>
            <a:r>
              <a:rPr kumimoji="1" lang="zh-CN" altLang="en-US" dirty="0">
                <a:solidFill>
                  <a:srgbClr val="FF0000"/>
                </a:solidFill>
              </a:rPr>
              <a:t>事件与执行</a:t>
            </a:r>
            <a:r>
              <a:rPr kumimoji="1" lang="en-US" altLang="zh-CN" dirty="0">
                <a:solidFill>
                  <a:srgbClr val="FF0000"/>
                </a:solidFill>
              </a:rPr>
              <a:t>I/O</a:t>
            </a:r>
            <a:r>
              <a:rPr kumimoji="1" lang="zh-CN" altLang="en-US" dirty="0">
                <a:solidFill>
                  <a:srgbClr val="FF0000"/>
                </a:solidFill>
              </a:rPr>
              <a:t>回调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</a:rPr>
              <a:t>Check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setImmediate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Close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callbacks</a:t>
            </a:r>
            <a:r>
              <a:rPr kumimoji="1" lang="zh-CN" altLang="en-US" dirty="0"/>
              <a:t>：关闭的回调函数（内部机制使用）</a:t>
            </a:r>
          </a:p>
        </p:txBody>
      </p:sp>
    </p:spTree>
    <p:extLst>
      <p:ext uri="{BB962C8B-B14F-4D97-AF65-F5344CB8AC3E}">
        <p14:creationId xmlns:p14="http://schemas.microsoft.com/office/powerpoint/2010/main" val="3466437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9F7C9-93E2-6447-A0EA-023F71F0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0" y="1519200"/>
            <a:ext cx="3913741" cy="398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F9D4A8-775F-344E-A31E-60145C48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50" y="2570400"/>
            <a:ext cx="2582050" cy="20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4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console.log</a:t>
            </a:r>
            <a:r>
              <a:rPr kumimoji="1" lang="en-US" altLang="zh-CN" dirty="0"/>
              <a:t>(‘start’)</a:t>
            </a:r>
          </a:p>
          <a:p>
            <a:pPr algn="ctr"/>
            <a:r>
              <a:rPr kumimoji="1" lang="en-US" altLang="zh-CN" dirty="0" err="1"/>
              <a:t>console.log</a:t>
            </a:r>
            <a:r>
              <a:rPr kumimoji="1" lang="en-US" altLang="zh-CN"/>
              <a:t>(7)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console.log</a:t>
            </a:r>
            <a:r>
              <a:rPr kumimoji="1" lang="en-US" altLang="zh-CN" dirty="0"/>
              <a:t>(‘end’)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setTimeout1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readFile1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setImmediate1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promse.then1</a:t>
            </a:r>
          </a:p>
          <a:p>
            <a:pPr algn="ctr"/>
            <a:r>
              <a:rPr kumimoji="1" lang="en-US" altLang="zh-CN" dirty="0"/>
              <a:t>nextTick1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864563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40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队列清空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setTimeout1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readFile1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setImmediate1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promse.then1</a:t>
            </a:r>
          </a:p>
          <a:p>
            <a:pPr algn="ctr"/>
            <a:r>
              <a:rPr kumimoji="1" lang="en-US" altLang="zh-CN" dirty="0"/>
              <a:t>nextTick1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046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队列清空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setTimeout1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readFile1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setImmediate1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5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10614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setImmediate1</a:t>
            </a:r>
            <a:r>
              <a:rPr lang="zh-CN" altLang="en-US" dirty="0"/>
              <a:t> </a:t>
            </a:r>
            <a:r>
              <a:rPr lang="en-US" altLang="zh-CN" dirty="0" err="1"/>
              <a:t>cb</a:t>
            </a:r>
            <a:endParaRPr lang="en-US" altLang="zh-CN" dirty="0"/>
          </a:p>
          <a:p>
            <a:pPr algn="ctr"/>
            <a:r>
              <a:rPr kumimoji="1" lang="en-US" altLang="zh-CN" dirty="0"/>
              <a:t>setTimeout1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cb</a:t>
            </a:r>
            <a:endParaRPr lang="en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readFile1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67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队列清空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readFile1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650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readFile1</a:t>
            </a:r>
            <a:r>
              <a:rPr lang="zh-CN" altLang="en-US" dirty="0"/>
              <a:t> </a:t>
            </a:r>
            <a:r>
              <a:rPr lang="en-US" altLang="zh-CN" dirty="0" err="1"/>
              <a:t>cb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9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DOM/Render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初始布局与绘制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重绘与回流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099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console.log</a:t>
            </a:r>
            <a:r>
              <a:rPr lang="en-US" altLang="zh-CN" dirty="0"/>
              <a:t>(6)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setImmediate2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nextTick2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532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队列清空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setImmediate2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nextTick2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22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队列清空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setImmediate2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02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setImmediate2</a:t>
            </a:r>
            <a:r>
              <a:rPr lang="zh-CN" altLang="en-US" dirty="0"/>
              <a:t> </a:t>
            </a:r>
            <a:r>
              <a:rPr lang="en-US" altLang="zh-CN" dirty="0" err="1"/>
              <a:t>cb</a:t>
            </a:r>
            <a:endParaRPr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05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setTimeout2</a:t>
            </a:r>
            <a:r>
              <a:rPr lang="zh-CN" altLang="en-US" dirty="0"/>
              <a:t> </a:t>
            </a:r>
            <a:r>
              <a:rPr lang="en-US" altLang="zh-CN" dirty="0" err="1"/>
              <a:t>cb</a:t>
            </a:r>
            <a:endParaRPr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88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170F8FD-D8BC-394D-A84F-67EEC6655FA9}"/>
              </a:ext>
            </a:extLst>
          </p:cNvPr>
          <p:cNvSpPr txBox="1"/>
          <p:nvPr/>
        </p:nvSpPr>
        <p:spPr>
          <a:xfrm>
            <a:off x="1591200" y="504000"/>
            <a:ext cx="44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Node</a:t>
            </a:r>
            <a:r>
              <a:rPr kumimoji="1" lang="zh-CN" altLang="en-US" sz="3200" dirty="0"/>
              <a:t>事件环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4E7BAF-8199-ED42-B5F1-384912C7B870}"/>
              </a:ext>
            </a:extLst>
          </p:cNvPr>
          <p:cNvSpPr/>
          <p:nvPr/>
        </p:nvSpPr>
        <p:spPr>
          <a:xfrm>
            <a:off x="907200" y="1692000"/>
            <a:ext cx="2483700" cy="408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队列清空</a:t>
            </a:r>
            <a:endParaRPr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74ACC-D126-9D45-A477-0432996E5425}"/>
              </a:ext>
            </a:extLst>
          </p:cNvPr>
          <p:cNvSpPr/>
          <p:nvPr/>
        </p:nvSpPr>
        <p:spPr>
          <a:xfrm>
            <a:off x="1461450" y="1895925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E0BE-307F-CC4E-8414-3E2FF1E3735C}"/>
              </a:ext>
            </a:extLst>
          </p:cNvPr>
          <p:cNvSpPr/>
          <p:nvPr/>
        </p:nvSpPr>
        <p:spPr>
          <a:xfrm>
            <a:off x="4762500" y="1692000"/>
            <a:ext cx="1943100" cy="125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80251-0DFB-1B45-A8A8-F6927DD5D304}"/>
              </a:ext>
            </a:extLst>
          </p:cNvPr>
          <p:cNvSpPr/>
          <p:nvPr/>
        </p:nvSpPr>
        <p:spPr>
          <a:xfrm>
            <a:off x="4762500" y="302534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42F91-AD6B-3445-8822-C7296B05479F}"/>
              </a:ext>
            </a:extLst>
          </p:cNvPr>
          <p:cNvSpPr/>
          <p:nvPr/>
        </p:nvSpPr>
        <p:spPr>
          <a:xfrm>
            <a:off x="4762500" y="4488299"/>
            <a:ext cx="1943100" cy="12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清空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05F8D-491D-7049-BA56-524268D97A33}"/>
              </a:ext>
            </a:extLst>
          </p:cNvPr>
          <p:cNvSpPr/>
          <p:nvPr/>
        </p:nvSpPr>
        <p:spPr>
          <a:xfrm>
            <a:off x="8077200" y="1692000"/>
            <a:ext cx="1943100" cy="4041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微任务清空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A26DD-AB67-EF46-A415-95366D895738}"/>
              </a:ext>
            </a:extLst>
          </p:cNvPr>
          <p:cNvSpPr/>
          <p:nvPr/>
        </p:nvSpPr>
        <p:spPr>
          <a:xfrm>
            <a:off x="8361150" y="1921612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微任务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A6CC7-3A75-E24C-901D-9018020202B2}"/>
              </a:ext>
            </a:extLst>
          </p:cNvPr>
          <p:cNvSpPr/>
          <p:nvPr/>
        </p:nvSpPr>
        <p:spPr>
          <a:xfrm>
            <a:off x="3617700" y="2130900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Timers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DF59-BAFD-FB4E-A359-6A5FDFEBC410}"/>
              </a:ext>
            </a:extLst>
          </p:cNvPr>
          <p:cNvSpPr/>
          <p:nvPr/>
        </p:nvSpPr>
        <p:spPr>
          <a:xfrm>
            <a:off x="3617700" y="3470399"/>
            <a:ext cx="13752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Poll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D2AE0F-6A88-8C49-8815-FD5A51877325}"/>
              </a:ext>
            </a:extLst>
          </p:cNvPr>
          <p:cNvSpPr/>
          <p:nvPr/>
        </p:nvSpPr>
        <p:spPr>
          <a:xfrm>
            <a:off x="3674850" y="4933349"/>
            <a:ext cx="131805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内核线程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一个主线程与多个辅助线程配合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一个浏览器只有一个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66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渲染与脚本解析执行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引擎运行脚本与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渲染互斥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引擎任务空闲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渲染更新</a:t>
            </a: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&lt;div&gt;Front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you&lt;/div&gt;</a:t>
            </a: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&lt;script&gt;while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(true)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{}&lt;/script&gt;</a:t>
            </a: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&lt;div&gt;End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you&lt;/div&gt;</a:t>
            </a: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/>
              <a:t>&lt;div&gt;Front of you&lt;/div&gt;</a:t>
            </a:r>
          </a:p>
          <a:p>
            <a:r>
              <a:rPr lang="en" altLang="zh-CN" dirty="0"/>
              <a:t>&lt;script&gt;</a:t>
            </a:r>
          </a:p>
          <a:p>
            <a:r>
              <a:rPr lang="en" altLang="zh-CN" dirty="0"/>
              <a:t>setTimeout(() =&gt; </a:t>
            </a:r>
            <a:r>
              <a:rPr lang="en" altLang="zh-CN" dirty="0" err="1"/>
              <a:t>document.getElementsByTagName</a:t>
            </a:r>
            <a:r>
              <a:rPr lang="en" altLang="zh-CN" dirty="0"/>
              <a:t>('div')[0].</a:t>
            </a:r>
            <a:r>
              <a:rPr lang="en" altLang="zh-CN" dirty="0" err="1"/>
              <a:t>innerText</a:t>
            </a:r>
            <a:r>
              <a:rPr lang="en" altLang="zh-CN" dirty="0"/>
              <a:t> = 'Front of me', 1000);</a:t>
            </a:r>
          </a:p>
          <a:p>
            <a:r>
              <a:rPr lang="en" altLang="zh-CN" dirty="0"/>
              <a:t>&lt;/script&gt;</a:t>
            </a:r>
          </a:p>
          <a:p>
            <a:r>
              <a:rPr lang="en" altLang="zh-CN" dirty="0"/>
              <a:t>&lt;div&gt;End of you&lt;/div&gt;</a:t>
            </a: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事件触发线程：事件环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事件线程：用户交互事件、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setTimeout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Ajax</a:t>
            </a: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64EF-CA91-6D4D-BFC7-DA68DB6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6281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渲染进程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宏任务与微任务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D7C5-5098-AE4B-957C-62AD4FCB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983"/>
            <a:ext cx="9905998" cy="439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创建线程的目的是为了实现异步的执行条件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宏任务：宿主提供的异步方法和任务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script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setTimeout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微任务：语言标准（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ECMA262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）提供的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运行。             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MutationObserver</a:t>
            </a:r>
          </a:p>
        </p:txBody>
      </p:sp>
    </p:spTree>
    <p:extLst>
      <p:ext uri="{BB962C8B-B14F-4D97-AF65-F5344CB8AC3E}">
        <p14:creationId xmlns:p14="http://schemas.microsoft.com/office/powerpoint/2010/main" val="36620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2170</Words>
  <Application>Microsoft Macintosh PowerPoint</Application>
  <PresentationFormat>宽屏</PresentationFormat>
  <Paragraphs>629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等线</vt:lpstr>
      <vt:lpstr>等线 Light</vt:lpstr>
      <vt:lpstr>Microsoft YaHei</vt:lpstr>
      <vt:lpstr>Arial</vt:lpstr>
      <vt:lpstr>Menlo</vt:lpstr>
      <vt:lpstr>Office 主题​​</vt:lpstr>
      <vt:lpstr>事件环 Event Loop</vt:lpstr>
      <vt:lpstr>进程</vt:lpstr>
      <vt:lpstr>进程</vt:lpstr>
      <vt:lpstr>渲染进程</vt:lpstr>
      <vt:lpstr>渲染进程 – GUI渲染线程</vt:lpstr>
      <vt:lpstr>渲染进程 – JS引擎线程</vt:lpstr>
      <vt:lpstr>渲染进程 – 渲染与脚本解析执行</vt:lpstr>
      <vt:lpstr>渲染进程 – 事件</vt:lpstr>
      <vt:lpstr>渲染进程 – 宏任务与微任务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NodeJS</vt:lpstr>
      <vt:lpstr>PowerPoint 演示文稿</vt:lpstr>
      <vt:lpstr>PowerPoint 演示文稿</vt:lpstr>
      <vt:lpstr>NodeJS</vt:lpstr>
      <vt:lpstr>PowerPoint 演示文稿</vt:lpstr>
      <vt:lpstr>PowerPoint 演示文稿</vt:lpstr>
      <vt:lpstr>PowerPoint 演示文稿</vt:lpstr>
      <vt:lpstr>JS单线程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Node事件环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事件环 Event loop</dc:title>
  <dc:creator>Microsoft Office User</dc:creator>
  <cp:lastModifiedBy>Microsoft Office User</cp:lastModifiedBy>
  <cp:revision>96</cp:revision>
  <dcterms:created xsi:type="dcterms:W3CDTF">2022-01-22T02:59:46Z</dcterms:created>
  <dcterms:modified xsi:type="dcterms:W3CDTF">2022-01-27T06:23:59Z</dcterms:modified>
</cp:coreProperties>
</file>