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30CE-0E36-992E-F450-3A9BF367B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725CF-7149-C2DA-81F1-EEAADE16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F0A1E-7E4C-5F02-F6E0-D1ACB718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FFD1F-E906-F834-188C-9EF3014C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9AC9-321F-633F-139C-D7A700E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91CC4-3041-32E8-C6C9-CA7D74DF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4FD64-39F6-D7FA-77D0-1656DE4F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041D7-1CD2-064E-ADE5-AE91B04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3731F-7E17-4896-87F9-16AC920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84347-279E-D1DE-BAC8-DF77E53F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63FAD-EA94-2531-600A-F08370324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4D554-FC07-48FA-DD87-5A408650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EA57B-8742-067B-D29C-C281FB7F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D2ADB-BC8C-DC54-6892-1B961A84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907BD-4542-9FBF-F228-0F0DD94B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0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DC0E-3A2A-C138-4A37-57D9D007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8C000-A8C4-ADC0-8344-34C123A8D7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002F3-0726-D8B2-D00E-A6FBE187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F25B1-3461-F897-4CF2-EE8540CB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CAF0C-8487-0626-6EA7-69B369DB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9304F-DC05-3E84-6F86-2EF885A0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F26D-144B-3EEF-4AA8-C9DAC524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79CFB-6C12-678F-A7F4-3CB6CDDF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3C1C0-4DD8-A889-1BC2-3680639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39E6-FE84-9DEF-0A2C-F2206E95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4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E842-A96A-7A05-22B6-3A0B7000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7167-C4A2-781E-DF46-7A8E8783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F4F63-BA38-D17D-E698-40094555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1AF5C-4629-6B7B-6389-CA42E197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8DC99-36AE-2BC6-5A6B-2F44408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1534-1C8C-7E31-373E-A3117884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7FC01-2313-8952-B5DD-F8269786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209A1-FD1D-72C4-20AA-9FE03B04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B0C91-DE99-8538-77D9-618CB78A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DBDCC-4F71-2D06-DEAD-34554ABC2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B57691-4F99-43BB-993C-481BB94B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543AAE-A4B0-1C8F-E30C-AD750953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5AFD78-CA5C-0874-AD58-C1E3A6AE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B35EC-659D-A687-9A56-A2B31248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BCA-2435-FC6B-3A25-3150951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35C91-F9B5-FDF0-C3D5-BEB32E94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D6777-D1F0-410F-5085-82681E0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A53EB-8776-FC4A-110B-949F3C46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46EAE-FBCD-E2E1-A1AC-81E05D6B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8FFB6-2FAA-BFC8-9ABC-D996E39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18EBF-6F1F-43BF-E378-B179B1C1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C078-5A59-C141-0455-BB804A41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14005-2957-336B-88E7-F77625D3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62666-3EB5-E9B1-BB04-BA85120E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EA9E4-A914-B2FC-5FDC-7DB67630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AA2DF-B947-0C4D-2800-D02F5D0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E1643-E6D6-94ED-2E9A-F75EF37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51415-714D-FACE-AC9D-C4F2FEF4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4C893-3188-D966-7D6F-1FD82D30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2AAA6-C5F0-9440-5433-DE3B6C4F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DEA15-5461-B70E-3CE7-A332233B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8A1A2-B740-4E5E-8B66-60086E3C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7FE1-26C6-265C-FC47-205F06FC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598346-E39D-6AE1-5C4F-03394F4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FDA8C-1981-3BA2-B25D-09D5A3B0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AA753-2762-E5D1-B314-931B04CE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A3D0-97FB-48BC-AA9E-4FF7BC45F8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1C1E1-77E8-F2D3-79AB-5B83699C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D24C1-666A-330B-EE43-5367FD3A4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3BE9-92CD-4A9E-8789-4F55F4BA8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CBA0-313F-22D9-2D99-BBD15C5C2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73543-EABB-CA47-C260-49ADA6EC8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0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하드웨어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24971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8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운용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발생 시뮬레이터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데이터는 전송 후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빅데이터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회귀분석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상관분석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시계열분석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/>
              <a:t> </a:t>
            </a:r>
            <a:r>
              <a:rPr lang="en-US" altLang="ko-KR" dirty="0" smtClean="0"/>
              <a:t>– RNN ( </a:t>
            </a:r>
            <a:r>
              <a:rPr lang="en-US" altLang="ko-KR" dirty="0" err="1" smtClean="0"/>
              <a:t>SimpleRNN</a:t>
            </a:r>
            <a:r>
              <a:rPr lang="en-US" altLang="ko-KR" dirty="0" smtClean="0"/>
              <a:t> | LSTM | GRU 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초기에 유사 기관의 데이터를 활용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개월 후 데이터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07780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모니터링 프로그램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분 단위 데이터 표시 </a:t>
            </a:r>
            <a:r>
              <a:rPr lang="en-US" altLang="ko-KR" dirty="0" smtClean="0"/>
              <a:t>( UI )</a:t>
            </a:r>
          </a:p>
          <a:p>
            <a:pPr lvl="2"/>
            <a:r>
              <a:rPr lang="ko-KR" altLang="en-US" dirty="0" smtClean="0"/>
              <a:t>이상징후 판단 </a:t>
            </a:r>
            <a:r>
              <a:rPr lang="en-US" altLang="ko-KR" dirty="0" smtClean="0"/>
              <a:t>( H5 MODEL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통지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소켓을 이용한 이벤트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프로그램은 공통 제작 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안드로이드</a:t>
            </a:r>
            <a:r>
              <a:rPr lang="en-US" altLang="ko-KR" dirty="0" smtClean="0"/>
              <a:t>, IOS </a:t>
            </a:r>
            <a:r>
              <a:rPr lang="ko-KR" altLang="en-US" dirty="0" smtClean="0"/>
              <a:t>앱 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데이터 전송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49599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ko-KR" altLang="en-US" dirty="0" smtClean="0"/>
              <a:t>네트워크 구성도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통신망 중심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흐름도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데이터베이스 중심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스키마 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테이블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소스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테이블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이상 징후 저장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보고서 테이블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기술 통계 데이터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 단위 생성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백업 테이블</a:t>
            </a:r>
            <a:endParaRPr lang="en-US" altLang="ko-KR" dirty="0" smtClean="0"/>
          </a:p>
          <a:p>
            <a:r>
              <a:rPr lang="ko-KR" altLang="en-US" dirty="0" smtClean="0"/>
              <a:t>코드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온도 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</a:t>
            </a:r>
            <a:r>
              <a:rPr lang="en-US" altLang="ko-KR" dirty="0" smtClean="0"/>
              <a:t>, …</a:t>
            </a:r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12516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설계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전체 구성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ko-KR" altLang="en-US" dirty="0" smtClean="0"/>
              <a:t>제어 프로그램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그림 혹은 도표 </a:t>
            </a:r>
            <a:r>
              <a:rPr lang="en-US" altLang="ko-KR" smtClean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25228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6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ko-KR" altLang="en-US" dirty="0" smtClean="0"/>
              <a:t>하드웨어 동작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온도 센서 동작 상태 비교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소프트웨어 동작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실시간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데이터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통지 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백도어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60082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</a:t>
                      </a:r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7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180000" bIns="180000"/>
          <a:lstStyle/>
          <a:p>
            <a:r>
              <a:rPr lang="ko-KR" altLang="en-US" dirty="0" smtClean="0"/>
              <a:t>유지보수 활동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센서 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발생시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, … 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93110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디프리저</a:t>
                      </a:r>
                      <a:r>
                        <a:rPr lang="ko-KR" altLang="en-US" dirty="0" smtClean="0"/>
                        <a:t> 동작을 위한 </a:t>
                      </a:r>
                      <a:r>
                        <a:rPr lang="ko-KR" altLang="en-US" dirty="0" err="1" smtClean="0"/>
                        <a:t>예지보전</a:t>
                      </a:r>
                      <a:r>
                        <a:rPr lang="ko-KR" altLang="en-US" dirty="0" smtClean="0"/>
                        <a:t> 시스템 구축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</a:t>
                      </a:r>
                      <a:r>
                        <a:rPr lang="ko-KR" altLang="en-US" dirty="0" smtClean="0"/>
                        <a:t>유지보수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6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315</Words>
  <Application>Microsoft Office PowerPoint</Application>
  <PresentationFormat>와이드스크린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선민</dc:creator>
  <cp:lastModifiedBy>user8</cp:lastModifiedBy>
  <cp:revision>11</cp:revision>
  <dcterms:created xsi:type="dcterms:W3CDTF">2022-12-15T18:56:39Z</dcterms:created>
  <dcterms:modified xsi:type="dcterms:W3CDTF">2022-12-16T02:53:50Z</dcterms:modified>
</cp:coreProperties>
</file>