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7" r:id="rId3"/>
    <p:sldId id="258" r:id="rId4"/>
    <p:sldId id="259" r:id="rId5"/>
    <p:sldId id="260" r:id="rId6"/>
    <p:sldId id="264" r:id="rId7"/>
    <p:sldId id="266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1616"/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6" d="100"/>
          <a:sy n="66" d="100"/>
        </p:scale>
        <p:origin x="79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7E68E-79EB-4F42-B785-1E6CD7C56366}" type="datetimeFigureOut">
              <a:rPr lang="zh-CN" altLang="en-US" smtClean="0"/>
              <a:t>2018/10/11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54620-39E0-44ED-BD53-5810993157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2383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7E68E-79EB-4F42-B785-1E6CD7C56366}" type="datetimeFigureOut">
              <a:rPr lang="zh-CN" altLang="en-US" smtClean="0"/>
              <a:t>2018/10/11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54620-39E0-44ED-BD53-5810993157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7312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7E68E-79EB-4F42-B785-1E6CD7C56366}" type="datetimeFigureOut">
              <a:rPr lang="zh-CN" altLang="en-US" smtClean="0"/>
              <a:t>2018/10/11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54620-39E0-44ED-BD53-5810993157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8161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7E68E-79EB-4F42-B785-1E6CD7C56366}" type="datetimeFigureOut">
              <a:rPr lang="zh-CN" altLang="en-US" smtClean="0"/>
              <a:t>2018/10/11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54620-39E0-44ED-BD53-5810993157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7953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7E68E-79EB-4F42-B785-1E6CD7C56366}" type="datetimeFigureOut">
              <a:rPr lang="zh-CN" altLang="en-US" smtClean="0"/>
              <a:t>2018/10/11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54620-39E0-44ED-BD53-5810993157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5079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7E68E-79EB-4F42-B785-1E6CD7C56366}" type="datetimeFigureOut">
              <a:rPr lang="zh-CN" altLang="en-US" smtClean="0"/>
              <a:t>2018/10/11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54620-39E0-44ED-BD53-5810993157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4311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7E68E-79EB-4F42-B785-1E6CD7C56366}" type="datetimeFigureOut">
              <a:rPr lang="zh-CN" altLang="en-US" smtClean="0"/>
              <a:t>2018/10/11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54620-39E0-44ED-BD53-5810993157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8204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7E68E-79EB-4F42-B785-1E6CD7C56366}" type="datetimeFigureOut">
              <a:rPr lang="zh-CN" altLang="en-US" smtClean="0"/>
              <a:t>2018/10/11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54620-39E0-44ED-BD53-5810993157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3025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7E68E-79EB-4F42-B785-1E6CD7C56366}" type="datetimeFigureOut">
              <a:rPr lang="zh-CN" altLang="en-US" smtClean="0"/>
              <a:t>2018/10/11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54620-39E0-44ED-BD53-5810993157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4069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7E68E-79EB-4F42-B785-1E6CD7C56366}" type="datetimeFigureOut">
              <a:rPr lang="zh-CN" altLang="en-US" smtClean="0"/>
              <a:t>2018/10/11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54620-39E0-44ED-BD53-5810993157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6270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7E68E-79EB-4F42-B785-1E6CD7C56366}" type="datetimeFigureOut">
              <a:rPr lang="zh-CN" altLang="en-US" smtClean="0"/>
              <a:t>2018/10/11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54620-39E0-44ED-BD53-5810993157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54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57E68E-79EB-4F42-B785-1E6CD7C56366}" type="datetimeFigureOut">
              <a:rPr lang="zh-CN" altLang="en-US" smtClean="0"/>
              <a:t>2018/10/11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54620-39E0-44ED-BD53-5810993157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871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161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171980" y="1664368"/>
            <a:ext cx="38480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 </a:t>
            </a:r>
            <a:r>
              <a:rPr lang="en-US" altLang="zh-CN" sz="2000" b="1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TypeScript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 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React 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234226" y="2326524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一、基础篇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3853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161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4849505" y="1614313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一、安装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创建项目工具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438335" y="2177143"/>
            <a:ext cx="3315331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700" spc="-15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npm</a:t>
            </a:r>
            <a:r>
              <a:rPr lang="en-US" altLang="zh-CN" sz="1700" spc="-15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install -g create-react-app</a:t>
            </a:r>
          </a:p>
          <a:p>
            <a:r>
              <a:rPr lang="en-US" altLang="zh-CN" sz="1700" spc="-15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npm</a:t>
            </a:r>
            <a:r>
              <a:rPr lang="en-US" altLang="zh-CN" sz="1700" spc="-15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install -g yarn</a:t>
            </a:r>
          </a:p>
        </p:txBody>
      </p:sp>
    </p:spTree>
    <p:extLst>
      <p:ext uri="{BB962C8B-B14F-4D97-AF65-F5344CB8AC3E}">
        <p14:creationId xmlns:p14="http://schemas.microsoft.com/office/powerpoint/2010/main" val="1767586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161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5311170" y="161431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二、创建项目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286851" y="2151745"/>
            <a:ext cx="3618298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700" spc="-15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create-react-app client </a:t>
            </a:r>
            <a:endParaRPr lang="en-US" altLang="zh-CN" sz="1700" spc="-150" dirty="0" smtClean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zh-CN" sz="1700" spc="-15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--scripts-version=react-scripts-</a:t>
            </a:r>
            <a:r>
              <a:rPr lang="en-US" altLang="zh-CN" sz="1700" spc="-150" dirty="0" err="1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ts</a:t>
            </a:r>
            <a:endParaRPr lang="en-US" altLang="zh-CN" sz="1700" spc="-150" dirty="0" smtClean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endParaRPr lang="en-US" altLang="zh-CN" sz="1700" spc="-15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# </a:t>
            </a:r>
            <a:r>
              <a:rPr lang="zh-CN" alt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</a:t>
            </a:r>
            <a:r>
              <a:rPr lang="zh-CN" alt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默认的依赖</a:t>
            </a:r>
          </a:p>
          <a:p>
            <a:r>
              <a:rPr lang="en-US" altLang="zh-CN" sz="1700" spc="-15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yarn</a:t>
            </a:r>
            <a:endParaRPr lang="en-US" altLang="zh-CN" sz="1700" spc="-15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5871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161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964921" y="891379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三、安装依赖的模块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89819" y="1498604"/>
            <a:ext cx="3012363" cy="35548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#</a:t>
            </a:r>
            <a:r>
              <a:rPr lang="en-US" altLang="zh-CN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1</a:t>
            </a:r>
            <a:r>
              <a:rPr lang="zh-CN" alt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、状态管理组件 </a:t>
            </a:r>
          </a:p>
          <a:p>
            <a:r>
              <a:rPr lang="en-US" altLang="zh-CN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# redux</a:t>
            </a:r>
            <a:endParaRPr lang="en-US" altLang="zh-CN" dirty="0">
              <a:solidFill>
                <a:schemeClr val="accent4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zh-CN" sz="1700" spc="-15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yarn add</a:t>
            </a:r>
            <a:r>
              <a:rPr lang="en-US" altLang="zh-CN" sz="1700" spc="-15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700" spc="-15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redux</a:t>
            </a:r>
          </a:p>
          <a:p>
            <a:r>
              <a:rPr lang="en-US" altLang="zh-CN" sz="1700" spc="-15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yarn add </a:t>
            </a:r>
            <a:r>
              <a:rPr lang="en-US" altLang="zh-CN" sz="1700" spc="-15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react-redux</a:t>
            </a:r>
            <a:endParaRPr lang="en-US" altLang="zh-CN" sz="1700" spc="-15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zh-CN" sz="1700" spc="-15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yarn add @</a:t>
            </a:r>
            <a:r>
              <a:rPr lang="en-US" altLang="zh-CN" sz="1700" spc="-15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types/react-redux</a:t>
            </a:r>
          </a:p>
          <a:p>
            <a:endParaRPr lang="en-US" altLang="zh-CN" sz="17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# redux </a:t>
            </a:r>
            <a:r>
              <a:rPr lang="zh-CN" alt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中间件</a:t>
            </a:r>
          </a:p>
          <a:p>
            <a:r>
              <a:rPr lang="en-US" altLang="zh-CN" sz="1700" spc="-15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yarn add redux-</a:t>
            </a:r>
            <a:r>
              <a:rPr lang="en-US" altLang="zh-CN" sz="1700" spc="-150" dirty="0" err="1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thunk</a:t>
            </a:r>
            <a:endParaRPr lang="en-US" altLang="zh-CN" sz="1700" spc="-15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zh-CN" sz="1700" spc="-15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yarn add redux-logger</a:t>
            </a:r>
            <a:endParaRPr lang="en-US" altLang="zh-CN" sz="1700" spc="-15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zh-CN" sz="1700" spc="-15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yarn add @</a:t>
            </a:r>
            <a:r>
              <a:rPr lang="en-US" altLang="zh-CN" sz="1700" spc="-15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types/redux-logger</a:t>
            </a:r>
          </a:p>
          <a:p>
            <a:endParaRPr lang="en-US" altLang="zh-CN" sz="17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# fetch </a:t>
            </a:r>
            <a:r>
              <a:rPr lang="en-US" altLang="zh-CN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api</a:t>
            </a:r>
            <a:endParaRPr lang="en-US" altLang="zh-CN" dirty="0">
              <a:solidFill>
                <a:schemeClr val="accent4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zh-CN" sz="1700" spc="-15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yarn add cross-fetch</a:t>
            </a:r>
            <a:endParaRPr lang="en-US" altLang="zh-CN" sz="1700" spc="-15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859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161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964921" y="1617087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三、安装依赖的模块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741302" y="2228671"/>
            <a:ext cx="2709396" cy="11849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#</a:t>
            </a:r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2</a:t>
            </a:r>
            <a:r>
              <a:rPr lang="zh-CN" alt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、</a:t>
            </a:r>
            <a:r>
              <a:rPr lang="zh-CN" alt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路由组件</a:t>
            </a:r>
          </a:p>
          <a:p>
            <a:r>
              <a:rPr lang="en-US" altLang="zh-CN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# react-router</a:t>
            </a:r>
            <a:endParaRPr lang="en-US" altLang="zh-CN" dirty="0">
              <a:solidFill>
                <a:schemeClr val="accent4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zh-CN" sz="1700" spc="-150" dirty="0" smtClean="0">
                <a:solidFill>
                  <a:schemeClr val="bg1"/>
                </a:solidFill>
                <a:latin typeface="Consolas" panose="020B0609020204030204" pitchFamily="49" charset="0"/>
              </a:rPr>
              <a:t>yarn add react-router-</a:t>
            </a:r>
            <a:r>
              <a:rPr lang="en-US" altLang="zh-CN" sz="1700" spc="-15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dom</a:t>
            </a:r>
            <a:endParaRPr lang="en-US" altLang="zh-CN" sz="1700" spc="-15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1063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161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964921" y="1617087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三、安装依赖的模块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243844" y="2168874"/>
            <a:ext cx="1704313" cy="9079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# </a:t>
            </a:r>
            <a:r>
              <a:rPr lang="en-US" altLang="zh-CN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3</a:t>
            </a:r>
            <a:r>
              <a:rPr lang="zh-CN" alt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、</a:t>
            </a:r>
            <a:r>
              <a:rPr lang="en-US" altLang="zh-CN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</a:t>
            </a:r>
          </a:p>
          <a:p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# ant design</a:t>
            </a:r>
          </a:p>
          <a:p>
            <a:r>
              <a:rPr lang="en-US" altLang="zh-CN" sz="1700" spc="-15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yarn add </a:t>
            </a:r>
            <a:r>
              <a:rPr lang="en-US" altLang="zh-CN" sz="1700" spc="-150" dirty="0" err="1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antd</a:t>
            </a:r>
            <a:endParaRPr lang="en-US" altLang="zh-CN" sz="1700" spc="-15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4904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161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964921" y="1617087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三、安装依赖的模块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243844" y="2168874"/>
            <a:ext cx="1704313" cy="9079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# </a:t>
            </a:r>
            <a:r>
              <a:rPr lang="en-US" altLang="zh-CN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3</a:t>
            </a:r>
            <a:r>
              <a:rPr lang="zh-CN" alt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、</a:t>
            </a:r>
            <a:r>
              <a:rPr lang="en-US" altLang="zh-CN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</a:t>
            </a:r>
          </a:p>
          <a:p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# ant design</a:t>
            </a:r>
          </a:p>
          <a:p>
            <a:r>
              <a:rPr lang="en-US" altLang="zh-CN" sz="1700" spc="-15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yarn add </a:t>
            </a:r>
            <a:r>
              <a:rPr lang="en-US" altLang="zh-CN" sz="1700" spc="-150" dirty="0" err="1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antd</a:t>
            </a:r>
            <a:endParaRPr lang="en-US" altLang="zh-CN" sz="1700" spc="-15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2784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133</Words>
  <Application>Microsoft Office PowerPoint</Application>
  <PresentationFormat>宽屏</PresentationFormat>
  <Paragraphs>37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宋体</vt:lpstr>
      <vt:lpstr>微软雅黑</vt:lpstr>
      <vt:lpstr>Arial</vt:lpstr>
      <vt:lpstr>Calibri</vt:lpstr>
      <vt:lpstr>Calibri Light</vt:lpstr>
      <vt:lpstr>Consolas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金正伟</dc:creator>
  <cp:lastModifiedBy>金正伟</cp:lastModifiedBy>
  <cp:revision>29</cp:revision>
  <dcterms:created xsi:type="dcterms:W3CDTF">2018-10-10T22:42:41Z</dcterms:created>
  <dcterms:modified xsi:type="dcterms:W3CDTF">2018-10-11T09:05:53Z</dcterms:modified>
</cp:coreProperties>
</file>