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7" r:id="rId3"/>
    <p:sldId id="264" r:id="rId4"/>
    <p:sldId id="258" r:id="rId5"/>
    <p:sldId id="259" r:id="rId6"/>
    <p:sldId id="265" r:id="rId7"/>
  </p:sldIdLst>
  <p:sldSz cx="12192000" cy="6858000"/>
  <p:notesSz cx="6858000" cy="9144000"/>
  <p:defaultTextStyle>
    <a:defPPr>
      <a:defRPr lang="zh-CN"/>
    </a:defPPr>
    <a:lvl1pPr marL="0" algn="l" defTabSz="914332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1pPr>
    <a:lvl2pPr marL="457168" algn="l" defTabSz="914332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2pPr>
    <a:lvl3pPr marL="914332" algn="l" defTabSz="914332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3pPr>
    <a:lvl4pPr marL="1371500" algn="l" defTabSz="914332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4pPr>
    <a:lvl5pPr marL="1828664" algn="l" defTabSz="914332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5pPr>
    <a:lvl6pPr marL="2285829" algn="l" defTabSz="914332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6pPr>
    <a:lvl7pPr marL="2742993" algn="l" defTabSz="914332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7pPr>
    <a:lvl8pPr marL="3200164" algn="l" defTabSz="914332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8pPr>
    <a:lvl9pPr marL="3657329" algn="l" defTabSz="914332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1616"/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50" d="100"/>
          <a:sy n="50" d="100"/>
        </p:scale>
        <p:origin x="486" y="528"/>
      </p:cViewPr>
      <p:guideLst>
        <p:guide orient="horz" pos="220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6" indent="0" algn="ctr">
              <a:buNone/>
              <a:defRPr sz="2000"/>
            </a:lvl2pPr>
            <a:lvl3pPr marL="914411" indent="0" algn="ctr">
              <a:buNone/>
              <a:defRPr sz="1801"/>
            </a:lvl3pPr>
            <a:lvl4pPr marL="1371617" indent="0" algn="ctr">
              <a:buNone/>
              <a:defRPr sz="1600"/>
            </a:lvl4pPr>
            <a:lvl5pPr marL="1828823" indent="0" algn="ctr">
              <a:buNone/>
              <a:defRPr sz="1600"/>
            </a:lvl5pPr>
            <a:lvl6pPr marL="2286029" indent="0" algn="ctr">
              <a:buNone/>
              <a:defRPr sz="1600"/>
            </a:lvl6pPr>
            <a:lvl7pPr marL="2743234" indent="0" algn="ctr">
              <a:buNone/>
              <a:defRPr sz="1600"/>
            </a:lvl7pPr>
            <a:lvl8pPr marL="3200440" indent="0" algn="ctr">
              <a:buNone/>
              <a:defRPr sz="1600"/>
            </a:lvl8pPr>
            <a:lvl9pPr marL="3657646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7E68E-79EB-4F42-B785-1E6CD7C56366}" type="datetimeFigureOut">
              <a:rPr lang="zh-CN" altLang="en-US" smtClean="0"/>
              <a:t>2018/10/12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54620-39E0-44ED-BD53-5810993157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2383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7E68E-79EB-4F42-B785-1E6CD7C56366}" type="datetimeFigureOut">
              <a:rPr lang="zh-CN" altLang="en-US" smtClean="0"/>
              <a:t>2018/10/12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54620-39E0-44ED-BD53-5810993157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7312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7E68E-79EB-4F42-B785-1E6CD7C56366}" type="datetimeFigureOut">
              <a:rPr lang="zh-CN" altLang="en-US" smtClean="0"/>
              <a:t>2018/10/12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54620-39E0-44ED-BD53-5810993157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8161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7E68E-79EB-4F42-B785-1E6CD7C56366}" type="datetimeFigureOut">
              <a:rPr lang="zh-CN" altLang="en-US" smtClean="0"/>
              <a:t>2018/10/12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54620-39E0-44ED-BD53-5810993157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7953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2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2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7E68E-79EB-4F42-B785-1E6CD7C56366}" type="datetimeFigureOut">
              <a:rPr lang="zh-CN" altLang="en-US" smtClean="0"/>
              <a:t>2018/10/12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54620-39E0-44ED-BD53-5810993157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5079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7E68E-79EB-4F42-B785-1E6CD7C56366}" type="datetimeFigureOut">
              <a:rPr lang="zh-CN" altLang="en-US" smtClean="0"/>
              <a:t>2018/10/12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54620-39E0-44ED-BD53-5810993157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4311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2" y="2505076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7E68E-79EB-4F42-B785-1E6CD7C56366}" type="datetimeFigureOut">
              <a:rPr lang="zh-CN" altLang="en-US" smtClean="0"/>
              <a:t>2018/10/12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54620-39E0-44ED-BD53-5810993157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8204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7E68E-79EB-4F42-B785-1E6CD7C56366}" type="datetimeFigureOut">
              <a:rPr lang="zh-CN" altLang="en-US" smtClean="0"/>
              <a:t>2018/10/12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54620-39E0-44ED-BD53-5810993157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3025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7E68E-79EB-4F42-B785-1E6CD7C56366}" type="datetimeFigureOut">
              <a:rPr lang="zh-CN" altLang="en-US" smtClean="0"/>
              <a:t>2018/10/12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54620-39E0-44ED-BD53-5810993157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4069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1"/>
            </a:lvl2pPr>
            <a:lvl3pPr marL="914411" indent="0">
              <a:buNone/>
              <a:defRPr sz="1200"/>
            </a:lvl3pPr>
            <a:lvl4pPr marL="1371617" indent="0">
              <a:buNone/>
              <a:defRPr sz="1001"/>
            </a:lvl4pPr>
            <a:lvl5pPr marL="1828823" indent="0">
              <a:buNone/>
              <a:defRPr sz="1001"/>
            </a:lvl5pPr>
            <a:lvl6pPr marL="2286029" indent="0">
              <a:buNone/>
              <a:defRPr sz="1001"/>
            </a:lvl6pPr>
            <a:lvl7pPr marL="2743234" indent="0">
              <a:buNone/>
              <a:defRPr sz="1001"/>
            </a:lvl7pPr>
            <a:lvl8pPr marL="3200440" indent="0">
              <a:buNone/>
              <a:defRPr sz="1001"/>
            </a:lvl8pPr>
            <a:lvl9pPr marL="3657646" indent="0">
              <a:buNone/>
              <a:defRPr sz="100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7E68E-79EB-4F42-B785-1E6CD7C56366}" type="datetimeFigureOut">
              <a:rPr lang="zh-CN" altLang="en-US" smtClean="0"/>
              <a:t>2018/10/12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54620-39E0-44ED-BD53-5810993157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6270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6" indent="0">
              <a:buNone/>
              <a:defRPr sz="2800"/>
            </a:lvl2pPr>
            <a:lvl3pPr marL="914411" indent="0">
              <a:buNone/>
              <a:defRPr sz="2400"/>
            </a:lvl3pPr>
            <a:lvl4pPr marL="1371617" indent="0">
              <a:buNone/>
              <a:defRPr sz="2000"/>
            </a:lvl4pPr>
            <a:lvl5pPr marL="1828823" indent="0">
              <a:buNone/>
              <a:defRPr sz="2000"/>
            </a:lvl5pPr>
            <a:lvl6pPr marL="2286029" indent="0">
              <a:buNone/>
              <a:defRPr sz="2000"/>
            </a:lvl6pPr>
            <a:lvl7pPr marL="2743234" indent="0">
              <a:buNone/>
              <a:defRPr sz="2000"/>
            </a:lvl7pPr>
            <a:lvl8pPr marL="3200440" indent="0">
              <a:buNone/>
              <a:defRPr sz="2000"/>
            </a:lvl8pPr>
            <a:lvl9pPr marL="3657646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1"/>
            </a:lvl2pPr>
            <a:lvl3pPr marL="914411" indent="0">
              <a:buNone/>
              <a:defRPr sz="1200"/>
            </a:lvl3pPr>
            <a:lvl4pPr marL="1371617" indent="0">
              <a:buNone/>
              <a:defRPr sz="1001"/>
            </a:lvl4pPr>
            <a:lvl5pPr marL="1828823" indent="0">
              <a:buNone/>
              <a:defRPr sz="1001"/>
            </a:lvl5pPr>
            <a:lvl6pPr marL="2286029" indent="0">
              <a:buNone/>
              <a:defRPr sz="1001"/>
            </a:lvl6pPr>
            <a:lvl7pPr marL="2743234" indent="0">
              <a:buNone/>
              <a:defRPr sz="1001"/>
            </a:lvl7pPr>
            <a:lvl8pPr marL="3200440" indent="0">
              <a:buNone/>
              <a:defRPr sz="1001"/>
            </a:lvl8pPr>
            <a:lvl9pPr marL="3657646" indent="0">
              <a:buNone/>
              <a:defRPr sz="100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7E68E-79EB-4F42-B785-1E6CD7C56366}" type="datetimeFigureOut">
              <a:rPr lang="zh-CN" altLang="en-US" smtClean="0"/>
              <a:t>2018/10/12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54620-39E0-44ED-BD53-5810993157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54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2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57E68E-79EB-4F42-B785-1E6CD7C56366}" type="datetimeFigureOut">
              <a:rPr lang="zh-CN" altLang="en-US" smtClean="0"/>
              <a:t>2018/10/12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54620-39E0-44ED-BD53-5810993157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871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1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4" indent="-228604" algn="l" defTabSz="914411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9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5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1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7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8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4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9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3000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3000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161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171987" y="1664379"/>
            <a:ext cx="38480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 </a:t>
            </a:r>
            <a:r>
              <a:rPr lang="en-US" altLang="zh-CN" sz="20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TypeScript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 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React 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234238" y="2326534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二、进阶篇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3853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161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4497237" y="983698"/>
            <a:ext cx="3197529" cy="271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426"/>
              </a:lnSpc>
            </a:pPr>
            <a:r>
              <a:rPr lang="zh-CN" altLang="en-US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一、</a:t>
            </a:r>
            <a:r>
              <a:rPr lang="zh-CN" altLang="zh-CN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支持扩展 </a:t>
            </a:r>
            <a:r>
              <a:rPr lang="en-US" altLang="zh-CN" kern="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Webpack</a:t>
            </a:r>
            <a:r>
              <a:rPr lang="en-US" altLang="zh-CN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</a:t>
            </a:r>
            <a:r>
              <a:rPr lang="zh-CN" altLang="zh-CN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配置</a:t>
            </a:r>
            <a:endParaRPr lang="zh-CN" altLang="zh-CN" kern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322173" y="1496841"/>
            <a:ext cx="354766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安装组件</a:t>
            </a:r>
            <a:endParaRPr lang="en-US" altLang="zh-CN" sz="1600" b="1" dirty="0">
              <a:solidFill>
                <a:schemeClr val="accent4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spc="-149" dirty="0">
                <a:solidFill>
                  <a:schemeClr val="bg1"/>
                </a:solidFill>
                <a:latin typeface="Consolas" panose="020B0609020204030204" pitchFamily="49" charset="0"/>
              </a:rPr>
              <a:t>yarn add react-app-rewired –dev</a:t>
            </a:r>
          </a:p>
          <a:p>
            <a:pPr>
              <a:lnSpc>
                <a:spcPct val="150000"/>
              </a:lnSpc>
            </a:pPr>
            <a:endParaRPr lang="zh-CN" altLang="en-US" sz="1600" dirty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调整</a:t>
            </a:r>
            <a:r>
              <a:rPr lang="zh-CN" alt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启动</a:t>
            </a:r>
            <a:r>
              <a:rPr lang="zh-CN" alt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  <a:endParaRPr lang="en-US" altLang="zh-CN" sz="1600" b="1" dirty="0">
              <a:solidFill>
                <a:schemeClr val="accent4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调整 </a:t>
            </a:r>
            <a:r>
              <a:rPr lang="en-US" altLang="zh-CN" sz="1600" spc="-149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package.json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中的启动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（代码详见 </a:t>
            </a:r>
            <a:r>
              <a:rPr lang="en-US" altLang="zh-CN" sz="16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ant.design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官网）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1600" dirty="0">
              <a:solidFill>
                <a:schemeClr val="accent4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创建配置文件</a:t>
            </a:r>
            <a:endParaRPr lang="en-US" altLang="zh-CN" sz="1600" b="1" dirty="0">
              <a:solidFill>
                <a:schemeClr val="accent4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在根目录创建 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b="1" spc="-149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config-overrides.js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257070" y="6574230"/>
            <a:ext cx="3677893" cy="246349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altLang="zh-CN" sz="1001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https://ant.design/docs/react/use-in-typescript-cn</a:t>
            </a:r>
            <a:endParaRPr lang="zh-CN" altLang="en-US" sz="1001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7586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161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436876" y="1065925"/>
            <a:ext cx="3318265" cy="6465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二、安装和配置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按需加载 </a:t>
            </a: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antd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组件的插件</a:t>
            </a:r>
          </a:p>
        </p:txBody>
      </p:sp>
      <p:sp>
        <p:nvSpPr>
          <p:cNvPr id="5" name="矩形 4"/>
          <p:cNvSpPr/>
          <p:nvPr/>
        </p:nvSpPr>
        <p:spPr>
          <a:xfrm>
            <a:off x="4620621" y="2052948"/>
            <a:ext cx="295077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安装组件</a:t>
            </a:r>
            <a:endParaRPr lang="en-US" altLang="zh-CN" sz="1600" b="1" dirty="0">
              <a:solidFill>
                <a:schemeClr val="accent4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spc="-149" dirty="0">
                <a:solidFill>
                  <a:schemeClr val="bg1"/>
                </a:solidFill>
                <a:latin typeface="Consolas" panose="020B0609020204030204" pitchFamily="49" charset="0"/>
              </a:rPr>
              <a:t>yarn add </a:t>
            </a:r>
            <a:r>
              <a:rPr lang="en-US" altLang="zh-CN" sz="1600" spc="-149" dirty="0" err="1">
                <a:solidFill>
                  <a:schemeClr val="bg1"/>
                </a:solidFill>
                <a:latin typeface="Consolas" panose="020B0609020204030204" pitchFamily="49" charset="0"/>
              </a:rPr>
              <a:t>ts</a:t>
            </a:r>
            <a:r>
              <a:rPr lang="en-US" altLang="zh-CN" sz="1600" spc="-149" dirty="0">
                <a:solidFill>
                  <a:schemeClr val="bg1"/>
                </a:solidFill>
                <a:latin typeface="Consolas" panose="020B0609020204030204" pitchFamily="49" charset="0"/>
              </a:rPr>
              <a:t>-import-plugin –dev</a:t>
            </a:r>
          </a:p>
          <a:p>
            <a:pPr>
              <a:lnSpc>
                <a:spcPct val="150000"/>
              </a:lnSpc>
            </a:pPr>
            <a:endParaRPr lang="en-US" altLang="zh-CN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 </a:t>
            </a:r>
            <a:r>
              <a:rPr lang="en-US" altLang="zh-CN" sz="16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config-overrides.js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（配置代码见 </a:t>
            </a:r>
            <a:r>
              <a:rPr lang="en-US" altLang="zh-CN" sz="16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ant.design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官网）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257070" y="6574230"/>
            <a:ext cx="3677893" cy="246349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altLang="zh-CN" sz="1001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https://ant.design/docs/react/use-in-typescript-cn</a:t>
            </a:r>
            <a:endParaRPr lang="zh-CN" altLang="en-US" sz="1001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9041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161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4666103" y="889093"/>
            <a:ext cx="2859801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三、安装 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组件测试工具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211341" y="1331944"/>
            <a:ext cx="3769326" cy="3925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</a:t>
            </a:r>
            <a:r>
              <a:rPr lang="zh-CN" altLang="en-US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</a:t>
            </a:r>
          </a:p>
          <a:p>
            <a:pPr>
              <a:lnSpc>
                <a:spcPct val="150000"/>
              </a:lnSpc>
            </a:pPr>
            <a:r>
              <a:rPr lang="en-US" altLang="zh-CN" sz="1401" spc="-149" dirty="0">
                <a:solidFill>
                  <a:schemeClr val="bg1"/>
                </a:solidFill>
                <a:latin typeface="Consolas" panose="020B0609020204030204" pitchFamily="49" charset="0"/>
              </a:rPr>
              <a:t>yarn add enzyme --dev</a:t>
            </a:r>
          </a:p>
          <a:p>
            <a:pPr>
              <a:lnSpc>
                <a:spcPct val="150000"/>
              </a:lnSpc>
            </a:pPr>
            <a:r>
              <a:rPr lang="en-US" altLang="zh-CN" sz="1401" spc="-149" dirty="0">
                <a:solidFill>
                  <a:schemeClr val="bg1"/>
                </a:solidFill>
                <a:latin typeface="Consolas" panose="020B0609020204030204" pitchFamily="49" charset="0"/>
              </a:rPr>
              <a:t>yarn add @types/enzyme --dev</a:t>
            </a:r>
          </a:p>
          <a:p>
            <a:pPr>
              <a:lnSpc>
                <a:spcPct val="150000"/>
              </a:lnSpc>
            </a:pPr>
            <a:r>
              <a:rPr lang="en-US" altLang="zh-CN" sz="1401" spc="-149" dirty="0">
                <a:solidFill>
                  <a:schemeClr val="bg1"/>
                </a:solidFill>
                <a:latin typeface="Consolas" panose="020B0609020204030204" pitchFamily="49" charset="0"/>
              </a:rPr>
              <a:t>yarn add enzyme-adapter-react-16 --dev</a:t>
            </a:r>
          </a:p>
          <a:p>
            <a:pPr>
              <a:lnSpc>
                <a:spcPct val="150000"/>
              </a:lnSpc>
            </a:pPr>
            <a:r>
              <a:rPr lang="en-US" altLang="zh-CN" sz="1401" spc="-149" dirty="0">
                <a:solidFill>
                  <a:schemeClr val="bg1"/>
                </a:solidFill>
                <a:latin typeface="Consolas" panose="020B0609020204030204" pitchFamily="49" charset="0"/>
              </a:rPr>
              <a:t>yarn add @types/enzyme-adapter-react-16 --dev</a:t>
            </a:r>
          </a:p>
          <a:p>
            <a:pPr>
              <a:lnSpc>
                <a:spcPct val="150000"/>
              </a:lnSpc>
            </a:pPr>
            <a:r>
              <a:rPr lang="en-US" altLang="zh-CN" sz="1401" spc="-149" dirty="0">
                <a:solidFill>
                  <a:schemeClr val="bg1"/>
                </a:solidFill>
                <a:latin typeface="Consolas" panose="020B0609020204030204" pitchFamily="49" charset="0"/>
              </a:rPr>
              <a:t>yarn add react-test-renderer </a:t>
            </a:r>
            <a:r>
              <a:rPr lang="en-US" altLang="zh-CN" sz="1401" spc="-149" dirty="0">
                <a:solidFill>
                  <a:schemeClr val="bg1"/>
                </a:solidFill>
                <a:latin typeface="Consolas" panose="020B0609020204030204" pitchFamily="49" charset="0"/>
              </a:rPr>
              <a:t>–dev</a:t>
            </a:r>
          </a:p>
          <a:p>
            <a:pPr>
              <a:lnSpc>
                <a:spcPct val="150000"/>
              </a:lnSpc>
            </a:pPr>
            <a:endParaRPr lang="en-US" altLang="zh-CN" sz="1600" spc="-149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 </a:t>
            </a:r>
            <a:r>
              <a:rPr lang="en-US" altLang="zh-CN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Jest </a:t>
            </a:r>
            <a:r>
              <a:rPr lang="zh-CN" altLang="en-US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启动</a:t>
            </a:r>
            <a:r>
              <a:rPr lang="zh-CN" altLang="en-US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 </a:t>
            </a:r>
            <a:r>
              <a:rPr lang="en-US" altLang="zh-CN" sz="16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6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setupTests.ts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1600" spc="-149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粘贴以下代码：</a:t>
            </a:r>
            <a:endParaRPr lang="en-US" altLang="zh-CN" sz="1600" spc="-149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spc="-149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1200" spc="-149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spc="-149" dirty="0">
                <a:solidFill>
                  <a:srgbClr val="569CD6"/>
                </a:solidFill>
                <a:latin typeface="Consolas" panose="020B0609020204030204" pitchFamily="49" charset="0"/>
              </a:rPr>
              <a:t>*</a:t>
            </a:r>
            <a:r>
              <a:rPr lang="en-US" altLang="zh-CN" sz="1200" spc="-149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spc="-149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en-US" altLang="zh-CN" sz="1200" spc="-149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spc="-149" dirty="0">
                <a:solidFill>
                  <a:srgbClr val="9CDCFE"/>
                </a:solidFill>
                <a:latin typeface="Consolas" panose="020B0609020204030204" pitchFamily="49" charset="0"/>
              </a:rPr>
              <a:t>enzyme</a:t>
            </a:r>
            <a:r>
              <a:rPr lang="en-US" altLang="zh-CN" sz="1200" spc="-149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spc="-149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altLang="zh-CN" sz="1200" spc="-149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spc="-149" dirty="0">
                <a:solidFill>
                  <a:srgbClr val="CE9178"/>
                </a:solidFill>
                <a:latin typeface="Consolas" panose="020B0609020204030204" pitchFamily="49" charset="0"/>
              </a:rPr>
              <a:t>'enzyme'</a:t>
            </a:r>
            <a:r>
              <a:rPr lang="en-US" altLang="zh-CN" sz="1200" spc="-149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spc="-149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1200" spc="-149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spc="-149" dirty="0">
                <a:solidFill>
                  <a:srgbClr val="569CD6"/>
                </a:solidFill>
                <a:latin typeface="Consolas" panose="020B0609020204030204" pitchFamily="49" charset="0"/>
              </a:rPr>
              <a:t>*</a:t>
            </a:r>
            <a:r>
              <a:rPr lang="en-US" altLang="zh-CN" sz="1200" spc="-149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spc="-149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en-US" altLang="zh-CN" sz="1200" spc="-149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spc="-149" dirty="0">
                <a:solidFill>
                  <a:srgbClr val="9CDCFE"/>
                </a:solidFill>
                <a:latin typeface="Consolas" panose="020B0609020204030204" pitchFamily="49" charset="0"/>
              </a:rPr>
              <a:t>Adapter</a:t>
            </a:r>
            <a:r>
              <a:rPr lang="en-US" altLang="zh-CN" sz="1200" spc="-149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spc="-149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altLang="zh-CN" sz="1200" spc="-149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spc="-149" dirty="0">
                <a:solidFill>
                  <a:srgbClr val="CE9178"/>
                </a:solidFill>
                <a:latin typeface="Consolas" panose="020B0609020204030204" pitchFamily="49" charset="0"/>
              </a:rPr>
              <a:t>'enzyme-adapter-react-16'</a:t>
            </a:r>
            <a:r>
              <a:rPr lang="en-US" altLang="zh-CN" sz="1200" spc="-149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spc="-149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zh-CN" sz="1200" spc="-149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spc="-149" dirty="0" err="1">
                <a:solidFill>
                  <a:srgbClr val="9CDCFE"/>
                </a:solidFill>
                <a:latin typeface="Consolas" panose="020B0609020204030204" pitchFamily="49" charset="0"/>
              </a:rPr>
              <a:t>enzyme</a:t>
            </a:r>
            <a:r>
              <a:rPr lang="en-US" altLang="zh-CN" sz="1200" spc="-149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200" spc="-149" dirty="0" err="1">
                <a:solidFill>
                  <a:srgbClr val="DCDCAA"/>
                </a:solidFill>
                <a:latin typeface="Consolas" panose="020B0609020204030204" pitchFamily="49" charset="0"/>
              </a:rPr>
              <a:t>configure</a:t>
            </a:r>
            <a:r>
              <a:rPr lang="en-US" altLang="zh-CN" sz="1200" spc="-149" dirty="0">
                <a:solidFill>
                  <a:srgbClr val="D4D4D4"/>
                </a:solidFill>
                <a:latin typeface="Consolas" panose="020B0609020204030204" pitchFamily="49" charset="0"/>
              </a:rPr>
              <a:t>({ </a:t>
            </a:r>
            <a:r>
              <a:rPr lang="en-US" altLang="zh-CN" sz="1200" spc="-149" dirty="0">
                <a:solidFill>
                  <a:srgbClr val="9CDCFE"/>
                </a:solidFill>
                <a:latin typeface="Consolas" panose="020B0609020204030204" pitchFamily="49" charset="0"/>
              </a:rPr>
              <a:t>adapter:</a:t>
            </a:r>
            <a:r>
              <a:rPr lang="en-US" altLang="zh-CN" sz="1200" spc="-149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spc="-149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200" spc="-149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spc="-149" dirty="0">
                <a:solidFill>
                  <a:srgbClr val="4EC9B0"/>
                </a:solidFill>
                <a:latin typeface="Consolas" panose="020B0609020204030204" pitchFamily="49" charset="0"/>
              </a:rPr>
              <a:t>Adapter</a:t>
            </a:r>
            <a:r>
              <a:rPr lang="en-US" altLang="zh-CN" sz="1200" spc="-149" dirty="0">
                <a:solidFill>
                  <a:srgbClr val="D4D4D4"/>
                </a:solidFill>
                <a:latin typeface="Consolas" panose="020B0609020204030204" pitchFamily="49" charset="0"/>
              </a:rPr>
              <a:t>() });</a:t>
            </a:r>
          </a:p>
        </p:txBody>
      </p:sp>
    </p:spTree>
    <p:extLst>
      <p:ext uri="{BB962C8B-B14F-4D97-AF65-F5344CB8AC3E}">
        <p14:creationId xmlns:p14="http://schemas.microsoft.com/office/powerpoint/2010/main" val="1215871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161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272439" y="891386"/>
            <a:ext cx="3647152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四、掌握开发阶段的三个常用命令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85010" y="1498613"/>
            <a:ext cx="3021981" cy="38010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spc="-149" dirty="0">
                <a:solidFill>
                  <a:schemeClr val="accent4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 </a:t>
            </a:r>
            <a:r>
              <a:rPr lang="zh-CN" altLang="en-US" sz="1600" spc="-149" dirty="0">
                <a:solidFill>
                  <a:schemeClr val="accent4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构建并运行项目</a:t>
            </a:r>
            <a:endParaRPr lang="en-US" altLang="zh-CN" sz="1600" spc="-149" dirty="0">
              <a:solidFill>
                <a:schemeClr val="accent4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spc="-149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yarn start</a:t>
            </a:r>
          </a:p>
          <a:p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自动启动浏览器并访问 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hlinkClick r:id="rId2"/>
              </a:rPr>
              <a:t>http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hlinkClick r:id="rId2"/>
              </a:rPr>
              <a:t>://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hlinkClick r:id="rId2"/>
              </a:rPr>
              <a:t>localhost:3000</a:t>
            </a:r>
            <a:endParaRPr lang="en-US" altLang="zh-CN" sz="1600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运行所有测试用例</a:t>
            </a:r>
            <a:endParaRPr lang="en-US" altLang="zh-CN" sz="1600" dirty="0">
              <a:solidFill>
                <a:schemeClr val="accent4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</a:rPr>
              <a:t>yarn test</a:t>
            </a:r>
          </a:p>
          <a:p>
            <a:pPr>
              <a:lnSpc>
                <a:spcPct val="150000"/>
              </a:lnSpc>
            </a:pPr>
            <a:endParaRPr lang="en-US" altLang="zh-CN" sz="16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生成在正式环境中使用的文件</a:t>
            </a:r>
            <a:endParaRPr lang="en-US" altLang="zh-CN" sz="1600" dirty="0">
              <a:solidFill>
                <a:schemeClr val="accent4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</a:rPr>
              <a:t>yarn build</a:t>
            </a:r>
          </a:p>
          <a:p>
            <a:endParaRPr lang="en-US" altLang="zh-CN" sz="1700" spc="-149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859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161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272439" y="891386"/>
            <a:ext cx="3647152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四、掌握开发阶段的三个常用命令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85010" y="1498613"/>
            <a:ext cx="3021981" cy="38010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spc="-149" dirty="0">
                <a:solidFill>
                  <a:schemeClr val="accent4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 </a:t>
            </a:r>
            <a:r>
              <a:rPr lang="zh-CN" altLang="en-US" sz="1600" spc="-149" dirty="0">
                <a:solidFill>
                  <a:schemeClr val="accent4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构建并运行项目</a:t>
            </a:r>
            <a:endParaRPr lang="en-US" altLang="zh-CN" sz="1600" spc="-149" dirty="0">
              <a:solidFill>
                <a:schemeClr val="accent4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spc="-149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yarn start</a:t>
            </a:r>
          </a:p>
          <a:p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自动启动浏览器并访问 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hlinkClick r:id="rId2"/>
              </a:rPr>
              <a:t>http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hlinkClick r:id="rId2"/>
              </a:rPr>
              <a:t>://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hlinkClick r:id="rId2"/>
              </a:rPr>
              <a:t>localhost:3000</a:t>
            </a:r>
            <a:endParaRPr lang="en-US" altLang="zh-CN" sz="1600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运行所有测试用例</a:t>
            </a:r>
            <a:endParaRPr lang="en-US" altLang="zh-CN" sz="1600" dirty="0">
              <a:solidFill>
                <a:schemeClr val="accent4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</a:rPr>
              <a:t>yarn test</a:t>
            </a:r>
          </a:p>
          <a:p>
            <a:pPr>
              <a:lnSpc>
                <a:spcPct val="150000"/>
              </a:lnSpc>
            </a:pPr>
            <a:endParaRPr lang="en-US" altLang="zh-CN" sz="16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生成在正式环境中使用的文件</a:t>
            </a:r>
            <a:endParaRPr lang="en-US" altLang="zh-CN" sz="1600" dirty="0">
              <a:solidFill>
                <a:schemeClr val="accent4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</a:rPr>
              <a:t>yarn build</a:t>
            </a:r>
          </a:p>
          <a:p>
            <a:endParaRPr lang="en-US" altLang="zh-CN" sz="1700" spc="-149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9091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901</TotalTime>
  <Words>246</Words>
  <Application>Microsoft Office PowerPoint</Application>
  <PresentationFormat>宽屏</PresentationFormat>
  <Paragraphs>56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宋体</vt:lpstr>
      <vt:lpstr>微软雅黑</vt:lpstr>
      <vt:lpstr>Arial</vt:lpstr>
      <vt:lpstr>Calibri</vt:lpstr>
      <vt:lpstr>Calibri Light</vt:lpstr>
      <vt:lpstr>Consolas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金正伟</dc:creator>
  <cp:lastModifiedBy>金正伟</cp:lastModifiedBy>
  <cp:revision>69</cp:revision>
  <dcterms:created xsi:type="dcterms:W3CDTF">2018-10-10T22:42:41Z</dcterms:created>
  <dcterms:modified xsi:type="dcterms:W3CDTF">2018-10-12T11:15:52Z</dcterms:modified>
</cp:coreProperties>
</file>