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B1988-9781-4154-B2DA-00E7DDF33BC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68EEF-36D4-4D6F-A150-00A44D1F3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8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部署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68EEF-36D4-4D6F-A150-00A44D1F30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BE48-5D1E-421F-B90E-A8468EA55A53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28BC-E30E-47E7-8589-D9627AB91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3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BE48-5D1E-421F-B90E-A8468EA55A53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28BC-E30E-47E7-8589-D9627AB91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75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BE48-5D1E-421F-B90E-A8468EA55A53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28BC-E30E-47E7-8589-D9627AB91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2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BE48-5D1E-421F-B90E-A8468EA55A53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28BC-E30E-47E7-8589-D9627AB91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0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BE48-5D1E-421F-B90E-A8468EA55A53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28BC-E30E-47E7-8589-D9627AB91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1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BE48-5D1E-421F-B90E-A8468EA55A53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28BC-E30E-47E7-8589-D9627AB91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9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BE48-5D1E-421F-B90E-A8468EA55A53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28BC-E30E-47E7-8589-D9627AB91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0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BE48-5D1E-421F-B90E-A8468EA55A53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28BC-E30E-47E7-8589-D9627AB91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52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BE48-5D1E-421F-B90E-A8468EA55A53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28BC-E30E-47E7-8589-D9627AB91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1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BE48-5D1E-421F-B90E-A8468EA55A53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28BC-E30E-47E7-8589-D9627AB91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90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BE48-5D1E-421F-B90E-A8468EA55A53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28BC-E30E-47E7-8589-D9627AB91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94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BE48-5D1E-421F-B90E-A8468EA55A53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F28BC-E30E-47E7-8589-D9627AB91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76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144" y="0"/>
            <a:ext cx="3701711" cy="68580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5798820" y="1834457"/>
            <a:ext cx="43053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170325" y="16959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依赖的模块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93299" y="47066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整体结构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128260" y="1525175"/>
            <a:ext cx="110109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70325" y="13866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发布版本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12080" y="2107432"/>
            <a:ext cx="101727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170325" y="1968933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项目入口文件 </a:t>
            </a:r>
            <a:r>
              <a:rPr lang="en-US" altLang="zh-CN" sz="1200" spc="-1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endParaRPr lang="zh-CN" altLang="en-US" sz="12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991100" y="2399234"/>
            <a:ext cx="123825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70325" y="2260735"/>
            <a:ext cx="1255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75087" y="2825511"/>
            <a:ext cx="140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 </a:t>
            </a:r>
            <a:r>
              <a:rPr lang="en-US" altLang="zh-CN" sz="1200" spc="-1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615940" y="3252400"/>
            <a:ext cx="61341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170325" y="3113901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配置支持 </a:t>
            </a:r>
            <a:r>
              <a:rPr lang="en-US" altLang="zh-CN" sz="1200" spc="-1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的图片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692140" y="3544639"/>
            <a:ext cx="53721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170325" y="340614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配置项目信息和依赖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646420" y="4101347"/>
            <a:ext cx="58293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170325" y="3962848"/>
            <a:ext cx="1419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15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981700" y="4391356"/>
            <a:ext cx="24765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170325" y="42528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用于构建生产版本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951220" y="4662090"/>
            <a:ext cx="27813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170325" y="452359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用于构建测试版本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463540" y="4956132"/>
            <a:ext cx="76581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170325" y="481763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配置代码质量检测规则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402580" y="5232693"/>
            <a:ext cx="82677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170325" y="509419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锁定依赖的版本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676900" y="3809546"/>
            <a:ext cx="55245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170325" y="367104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455920" y="2679993"/>
            <a:ext cx="77343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170325" y="2541494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忽略的文件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6041227" y="2964011"/>
            <a:ext cx="17671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07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52" y="0"/>
            <a:ext cx="3715496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90706" y="470662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源代码结构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451329" y="1834457"/>
            <a:ext cx="110109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574073" y="1695958"/>
            <a:ext cx="1285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 </a:t>
            </a:r>
            <a:r>
              <a:rPr lang="en-US" altLang="zh-CN" sz="1200" spc="-1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 creator</a:t>
            </a:r>
            <a:endParaRPr lang="zh-CN" altLang="en-US" sz="12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5822576" y="2130292"/>
            <a:ext cx="72984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74073" y="199179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647765" y="2412680"/>
            <a:ext cx="90465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574073" y="2274181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 </a:t>
            </a:r>
            <a:r>
              <a:rPr lang="en-US" altLang="zh-CN" sz="1200" spc="-1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 type</a:t>
            </a:r>
            <a:endParaRPr lang="zh-CN" altLang="en-US" sz="12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688106" y="2695069"/>
            <a:ext cx="86431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74073" y="2556570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 </a:t>
            </a:r>
            <a:r>
              <a:rPr lang="en-US" altLang="zh-CN" sz="1200" spc="-1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567082" y="2990904"/>
            <a:ext cx="985337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574073" y="2852405"/>
            <a:ext cx="961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 </a:t>
            </a:r>
            <a:r>
              <a:rPr lang="en-US" altLang="zh-CN" sz="1200" spc="-1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reducer</a:t>
            </a:r>
            <a:endParaRPr lang="zh-CN" altLang="en-US" sz="12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338482" y="3290500"/>
            <a:ext cx="1213937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574073" y="315200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存放状态接口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451329" y="3567499"/>
            <a:ext cx="110109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574073" y="3429000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样式文件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782235" y="3836440"/>
            <a:ext cx="77018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574073" y="3697941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测试类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451329" y="4132275"/>
            <a:ext cx="110109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574073" y="399377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项目顶级组件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553635" y="4414663"/>
            <a:ext cx="99878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574073" y="427616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全局样式文件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620871" y="4683604"/>
            <a:ext cx="93154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574073" y="454510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入口文件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620871" y="4979440"/>
            <a:ext cx="93154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574073" y="484094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333565" y="5275275"/>
            <a:ext cx="21885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74073" y="5136776"/>
            <a:ext cx="132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 </a:t>
            </a:r>
            <a:r>
              <a:rPr lang="en-US" altLang="zh-CN" sz="1200" spc="-1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worker</a:t>
            </a:r>
            <a:endParaRPr lang="zh-CN" altLang="en-US" sz="12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822576" y="5557663"/>
            <a:ext cx="72984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574073" y="541916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安装测试工具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410634" y="1398493"/>
            <a:ext cx="927847" cy="336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090" y="0"/>
            <a:ext cx="370582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93299" y="47066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发布结构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625747" y="1822952"/>
            <a:ext cx="47025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89981" y="1669064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pc="-1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zh-CN" altLang="en-US" sz="1400" b="1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692982" y="4929223"/>
            <a:ext cx="40301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089981" y="4775335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pc="-1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项目入口模板文件</a:t>
            </a:r>
            <a:endParaRPr lang="zh-CN" altLang="en-US" sz="1400" b="1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553596" y="2426128"/>
            <a:ext cx="47025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017828" y="2287629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-1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样式文件</a:t>
            </a:r>
            <a:endParaRPr lang="zh-CN" altLang="en-US" sz="14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871447" y="2708516"/>
            <a:ext cx="152402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017828" y="257001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-1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映射文件</a:t>
            </a:r>
            <a:endParaRPr lang="zh-CN" altLang="en-US" sz="14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553596" y="3250159"/>
            <a:ext cx="47025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017828" y="3111660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1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 </a:t>
            </a:r>
            <a:r>
              <a:rPr lang="zh-CN" altLang="en-US" sz="1200" spc="-1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4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831106" y="3567499"/>
            <a:ext cx="19274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017828" y="34290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-1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映射文件</a:t>
            </a:r>
            <a:endParaRPr lang="zh-CN" altLang="en-US" sz="14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553596" y="4105381"/>
            <a:ext cx="47025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017828" y="3966882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pc="-1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图片、视频等</a:t>
            </a:r>
            <a:endParaRPr lang="zh-CN" altLang="en-US" sz="14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5697465" y="4664766"/>
            <a:ext cx="40301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94464" y="4510878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pc="-1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网站图标</a:t>
            </a:r>
            <a:endParaRPr lang="zh-CN" altLang="en-US" sz="1400" b="1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410634" y="1398493"/>
            <a:ext cx="927847" cy="336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117</Words>
  <Application>Microsoft Office PowerPoint</Application>
  <PresentationFormat>宽屏</PresentationFormat>
  <Paragraphs>41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金正伟</dc:creator>
  <cp:lastModifiedBy>金正伟</cp:lastModifiedBy>
  <cp:revision>23</cp:revision>
  <dcterms:created xsi:type="dcterms:W3CDTF">2018-10-12T01:20:42Z</dcterms:created>
  <dcterms:modified xsi:type="dcterms:W3CDTF">2018-10-12T03:32:12Z</dcterms:modified>
</cp:coreProperties>
</file>