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2526"/>
    <a:srgbClr val="3737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-1002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CFAB7-BAB5-4F4C-8D72-6AF34E120C9B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6B5E-1B8A-421D-8754-DBD9362F3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432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CFAB7-BAB5-4F4C-8D72-6AF34E120C9B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6B5E-1B8A-421D-8754-DBD9362F3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35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CFAB7-BAB5-4F4C-8D72-6AF34E120C9B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6B5E-1B8A-421D-8754-DBD9362F3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625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CFAB7-BAB5-4F4C-8D72-6AF34E120C9B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6B5E-1B8A-421D-8754-DBD9362F3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665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CFAB7-BAB5-4F4C-8D72-6AF34E120C9B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6B5E-1B8A-421D-8754-DBD9362F3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2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CFAB7-BAB5-4F4C-8D72-6AF34E120C9B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6B5E-1B8A-421D-8754-DBD9362F3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3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CFAB7-BAB5-4F4C-8D72-6AF34E120C9B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6B5E-1B8A-421D-8754-DBD9362F3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988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CFAB7-BAB5-4F4C-8D72-6AF34E120C9B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6B5E-1B8A-421D-8754-DBD9362F3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467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CFAB7-BAB5-4F4C-8D72-6AF34E120C9B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6B5E-1B8A-421D-8754-DBD9362F3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776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CFAB7-BAB5-4F4C-8D72-6AF34E120C9B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6B5E-1B8A-421D-8754-DBD9362F3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86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CFAB7-BAB5-4F4C-8D72-6AF34E120C9B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6B5E-1B8A-421D-8754-DBD9362F3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146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CFAB7-BAB5-4F4C-8D72-6AF34E120C9B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96B5E-1B8A-421D-8754-DBD9362F3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235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72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5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587" y="1590675"/>
            <a:ext cx="4314825" cy="36766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267200" y="4008120"/>
            <a:ext cx="1988820" cy="3048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267200" y="4312920"/>
            <a:ext cx="1988820" cy="3048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267200" y="4617720"/>
            <a:ext cx="1988820" cy="3048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267200" y="4922520"/>
            <a:ext cx="1988820" cy="3048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427220" y="3108960"/>
            <a:ext cx="2941320" cy="3048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427220" y="2514600"/>
            <a:ext cx="2941320" cy="3048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849505" y="914399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数据库设计成果简介</a:t>
            </a:r>
            <a:endParaRPr lang="zh-CN" altLang="en-US" sz="20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5719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0"/>
                            </p:stCondLst>
                            <p:childTnLst>
                              <p:par>
                                <p:cTn id="9" presetID="22" presetClass="exit" presetSubtype="1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500"/>
                            </p:stCondLst>
                            <p:childTnLst>
                              <p:par>
                                <p:cTn id="17" presetID="22" presetClass="exit" presetSubtype="1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000"/>
                            </p:stCondLst>
                            <p:childTnLst>
                              <p:par>
                                <p:cTn id="25" presetID="22" presetClass="exit" presetSubtype="1" fill="hold" grpId="1" nodeType="after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8500"/>
                            </p:stCondLst>
                            <p:childTnLst>
                              <p:par>
                                <p:cTn id="33" presetID="22" presetClass="exit" presetSubtype="1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1000"/>
                            </p:stCondLst>
                            <p:childTnLst>
                              <p:par>
                                <p:cTn id="41" presetID="22" presetClass="exit" presetSubtype="1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2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3500"/>
                            </p:stCondLst>
                            <p:childTnLst>
                              <p:par>
                                <p:cTn id="49" presetID="22" presetClass="exit" presetSubtype="1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4</Words>
  <Application>Microsoft Office PowerPoint</Application>
  <PresentationFormat>宽屏</PresentationFormat>
  <Paragraphs>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金正伟</dc:creator>
  <cp:lastModifiedBy>金正伟</cp:lastModifiedBy>
  <cp:revision>5</cp:revision>
  <dcterms:created xsi:type="dcterms:W3CDTF">2018-10-16T23:23:01Z</dcterms:created>
  <dcterms:modified xsi:type="dcterms:W3CDTF">2018-10-17T00:38:00Z</dcterms:modified>
</cp:coreProperties>
</file>