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36" y="3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0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0136-D264-473E-94E4-95EAC6E7AD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7F81-E503-4AD2-827A-85823325A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01380" y="1826079"/>
            <a:ext cx="1349828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6148" y="3741968"/>
            <a:ext cx="1567542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用户登录日志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3997963" y="1557565"/>
            <a:ext cx="638627" cy="98697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4155" y="1826079"/>
            <a:ext cx="1555749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用户基本信息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0506" y="614136"/>
            <a:ext cx="1549400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用户头像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8365" y="1826079"/>
            <a:ext cx="1785257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二维码基本信息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92881" y="614135"/>
            <a:ext cx="1770741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图片存储信息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929849" y="701221"/>
            <a:ext cx="550181" cy="81280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7" idx="3"/>
            <a:endCxn id="11" idx="1"/>
          </p:cNvCxnSpPr>
          <p:nvPr/>
        </p:nvCxnSpPr>
        <p:spPr>
          <a:xfrm flipV="1">
            <a:off x="6479904" y="1107622"/>
            <a:ext cx="449945" cy="9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9" idx="1"/>
          </p:cNvCxnSpPr>
          <p:nvPr/>
        </p:nvCxnSpPr>
        <p:spPr>
          <a:xfrm>
            <a:off x="7480030" y="1107622"/>
            <a:ext cx="398335" cy="9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6" idx="1"/>
          </p:cNvCxnSpPr>
          <p:nvPr/>
        </p:nvCxnSpPr>
        <p:spPr>
          <a:xfrm flipV="1">
            <a:off x="3751208" y="2051050"/>
            <a:ext cx="246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7" idx="1"/>
          </p:cNvCxnSpPr>
          <p:nvPr/>
        </p:nvCxnSpPr>
        <p:spPr>
          <a:xfrm>
            <a:off x="4636590" y="2051050"/>
            <a:ext cx="287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0"/>
            <a:endCxn id="117" idx="2"/>
          </p:cNvCxnSpPr>
          <p:nvPr/>
        </p:nvCxnSpPr>
        <p:spPr>
          <a:xfrm flipV="1">
            <a:off x="5702030" y="1673679"/>
            <a:ext cx="226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6929850" y="1644650"/>
            <a:ext cx="553356" cy="812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929851" y="2588075"/>
            <a:ext cx="559706" cy="812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7" idx="3"/>
            <a:endCxn id="31" idx="1"/>
          </p:cNvCxnSpPr>
          <p:nvPr/>
        </p:nvCxnSpPr>
        <p:spPr>
          <a:xfrm flipV="1">
            <a:off x="6479904" y="2051050"/>
            <a:ext cx="449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  <a:endCxn id="32" idx="1"/>
          </p:cNvCxnSpPr>
          <p:nvPr/>
        </p:nvCxnSpPr>
        <p:spPr>
          <a:xfrm>
            <a:off x="6479904" y="2051051"/>
            <a:ext cx="449947" cy="94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3"/>
            <a:endCxn id="9" idx="1"/>
          </p:cNvCxnSpPr>
          <p:nvPr/>
        </p:nvCxnSpPr>
        <p:spPr>
          <a:xfrm flipV="1">
            <a:off x="7489557" y="2051051"/>
            <a:ext cx="388808" cy="94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3"/>
            <a:endCxn id="9" idx="1"/>
          </p:cNvCxnSpPr>
          <p:nvPr/>
        </p:nvCxnSpPr>
        <p:spPr>
          <a:xfrm>
            <a:off x="7483206" y="2051050"/>
            <a:ext cx="395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5028479" y="2562684"/>
            <a:ext cx="1364343" cy="5805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5028479" y="2286000"/>
            <a:ext cx="0" cy="56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3"/>
          </p:cNvCxnSpPr>
          <p:nvPr/>
        </p:nvCxnSpPr>
        <p:spPr>
          <a:xfrm flipV="1">
            <a:off x="6392822" y="2266950"/>
            <a:ext cx="0" cy="58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297715" y="5237843"/>
            <a:ext cx="1596571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系统参数表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17070" y="3741968"/>
            <a:ext cx="1582057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用户关系日志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0127" y="3741968"/>
            <a:ext cx="2249714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用户操作二维码日志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7715" y="4528457"/>
            <a:ext cx="1596571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用户动态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06081" y="3741968"/>
            <a:ext cx="1799771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二维码维护日志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菱形 116"/>
          <p:cNvSpPr/>
          <p:nvPr/>
        </p:nvSpPr>
        <p:spPr>
          <a:xfrm>
            <a:off x="5025752" y="1238249"/>
            <a:ext cx="1357087" cy="435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17" idx="0"/>
            <a:endCxn id="8" idx="2"/>
          </p:cNvCxnSpPr>
          <p:nvPr/>
        </p:nvCxnSpPr>
        <p:spPr>
          <a:xfrm flipV="1">
            <a:off x="5704296" y="1064079"/>
            <a:ext cx="910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菱形 124"/>
          <p:cNvSpPr/>
          <p:nvPr/>
        </p:nvSpPr>
        <p:spPr>
          <a:xfrm>
            <a:off x="8096068" y="1245506"/>
            <a:ext cx="1357087" cy="435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>
            <a:stCxn id="125" idx="0"/>
            <a:endCxn id="10" idx="2"/>
          </p:cNvCxnSpPr>
          <p:nvPr/>
        </p:nvCxnSpPr>
        <p:spPr>
          <a:xfrm flipV="1">
            <a:off x="8774612" y="1064078"/>
            <a:ext cx="3640" cy="18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9" idx="0"/>
            <a:endCxn id="125" idx="2"/>
          </p:cNvCxnSpPr>
          <p:nvPr/>
        </p:nvCxnSpPr>
        <p:spPr>
          <a:xfrm flipV="1">
            <a:off x="8770994" y="1680936"/>
            <a:ext cx="3618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2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2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2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7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2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75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75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25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325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425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25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8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32" grpId="0" animBg="1"/>
      <p:bldP spid="49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117" grpId="0" animBg="1"/>
      <p:bldP spid="1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44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36</cp:revision>
  <dcterms:created xsi:type="dcterms:W3CDTF">2018-10-17T09:08:42Z</dcterms:created>
  <dcterms:modified xsi:type="dcterms:W3CDTF">2018-10-20T02:24:10Z</dcterms:modified>
</cp:coreProperties>
</file>