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4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3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5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3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145C-BF65-4DEC-A810-FE142B93B6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9FF2-28FC-48AD-A6A5-1EDC70067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94" y="0"/>
            <a:ext cx="390861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6520" y="15011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存功能代码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6520" y="167640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存资源文件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6520" y="18821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存测试用例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6520" y="3307080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78780" y="1638300"/>
            <a:ext cx="9601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07380" y="1828800"/>
            <a:ext cx="7315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79720" y="2004060"/>
            <a:ext cx="105918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166360" y="3436620"/>
            <a:ext cx="127254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1" y="0"/>
            <a:ext cx="388947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0380" y="17068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全局类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882640" y="1844040"/>
            <a:ext cx="9601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58000" y="188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0380" y="207264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数据访问接口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0380" y="227838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数据访问实现类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2760" y="249936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实体类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3240" y="272034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业务逻辑接口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8000" y="292608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业务逻辑实现类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50380" y="31623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73240" y="33832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常量类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33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76" y="0"/>
            <a:ext cx="3899647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0380" y="170688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数据库变更脚本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760" y="206502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2280" y="2339340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140" y="2598420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5140" y="287274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项目配置文件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1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63" y="0"/>
            <a:ext cx="3902273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9670" y="15043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存功能代码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9670" y="33485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存资源文件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49670" y="45904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存测试用例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9670" y="601853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529580" y="1638300"/>
            <a:ext cx="7315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15000" y="3460750"/>
            <a:ext cx="5461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73700" y="4712335"/>
            <a:ext cx="787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57800" y="6135370"/>
            <a:ext cx="10033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42760" y="17068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全局类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82640" y="1844040"/>
            <a:ext cx="9601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42760" y="18897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2760" y="207264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数据访问接口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42760" y="227838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数据访问实现类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42760" y="24517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实体类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42760" y="263461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业务逻辑接口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42760" y="279273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业务逻辑实现类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42760" y="297180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42760" y="3154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常量类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2760" y="3673475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数据库变更脚本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42760" y="387921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42760" y="4058285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42760" y="4203065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42760" y="438213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项目配置文件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387465" y="2005176"/>
            <a:ext cx="455295" cy="7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096000" y="2205201"/>
            <a:ext cx="74676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372225" y="2376651"/>
            <a:ext cx="470535" cy="7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261100" y="2557626"/>
            <a:ext cx="58166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311900" y="2738601"/>
            <a:ext cx="53086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486525" y="2901316"/>
            <a:ext cx="356235" cy="68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96000" y="3081501"/>
            <a:ext cx="74676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578600" y="3253740"/>
            <a:ext cx="26416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75300" y="3793490"/>
            <a:ext cx="126746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280660" y="3993515"/>
            <a:ext cx="156210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207000" y="4151476"/>
            <a:ext cx="163576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435600" y="4322926"/>
            <a:ext cx="140716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080760" y="4513426"/>
            <a:ext cx="762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96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6</cp:revision>
  <dcterms:created xsi:type="dcterms:W3CDTF">2018-10-09T00:36:06Z</dcterms:created>
  <dcterms:modified xsi:type="dcterms:W3CDTF">2018-10-09T01:03:43Z</dcterms:modified>
</cp:coreProperties>
</file>