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F832A-ED93-40FC-85B4-BD2ACBFF2709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B49A-C97F-4A14-BEDE-50457D5C8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0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整个项目的结构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5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6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21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6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移动端版本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9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0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7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1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5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9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B49A-C97F-4A14-BEDE-50457D5C86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9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8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7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2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0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5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1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0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0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06BE-4BA8-47BC-AC12-E90BFE92B19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F23E-64D8-4819-88A7-935B1E57A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2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185358" y="5042778"/>
            <a:ext cx="4420800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85358" y="2265941"/>
            <a:ext cx="4420800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85358" y="1414743"/>
            <a:ext cx="4420800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</a:t>
            </a:r>
          </a:p>
        </p:txBody>
      </p:sp>
      <p:sp>
        <p:nvSpPr>
          <p:cNvPr id="5" name="矩形 4"/>
          <p:cNvSpPr/>
          <p:nvPr/>
        </p:nvSpPr>
        <p:spPr>
          <a:xfrm>
            <a:off x="4298539" y="2436533"/>
            <a:ext cx="415738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8539" y="3256430"/>
            <a:ext cx="415738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8539" y="4076328"/>
            <a:ext cx="415738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86126" y="1414743"/>
            <a:ext cx="600635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85843" y="5042778"/>
            <a:ext cx="601200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4244751" y="5097931"/>
            <a:ext cx="2947146" cy="75677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7337581" y="5097931"/>
            <a:ext cx="1145233" cy="75677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86126" y="2265941"/>
            <a:ext cx="600635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7642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98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99087" y="4752498"/>
            <a:ext cx="3193342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9087" y="1975661"/>
            <a:ext cx="3193342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9087" y="1124463"/>
            <a:ext cx="3193342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</a:t>
            </a:r>
          </a:p>
        </p:txBody>
      </p:sp>
      <p:sp>
        <p:nvSpPr>
          <p:cNvPr id="5" name="矩形 4"/>
          <p:cNvSpPr/>
          <p:nvPr/>
        </p:nvSpPr>
        <p:spPr>
          <a:xfrm>
            <a:off x="4912268" y="2146253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268" y="2966150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2268" y="3786048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9855" y="1124463"/>
            <a:ext cx="600635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9572" y="4752498"/>
            <a:ext cx="601200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9855" y="1975661"/>
            <a:ext cx="600635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36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97"/>
    </mc:Choice>
    <mc:Fallback>
      <p:transition spd="slow" advClick="0" advTm="89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99087" y="4752498"/>
            <a:ext cx="3193342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9087" y="1975661"/>
            <a:ext cx="3193342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9087" y="1124463"/>
            <a:ext cx="3193342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</a:t>
            </a:r>
          </a:p>
        </p:txBody>
      </p:sp>
      <p:sp>
        <p:nvSpPr>
          <p:cNvPr id="5" name="矩形 4"/>
          <p:cNvSpPr/>
          <p:nvPr/>
        </p:nvSpPr>
        <p:spPr>
          <a:xfrm>
            <a:off x="4912268" y="2146253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268" y="2966150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2268" y="3786048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9855" y="1124463"/>
            <a:ext cx="600635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9572" y="4752498"/>
            <a:ext cx="601200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4871180" y="4807651"/>
            <a:ext cx="1851249" cy="75677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9855" y="1975661"/>
            <a:ext cx="600635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7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9"/>
    </mc:Choice>
    <mc:Fallback>
      <p:transition spd="slow" advTm="89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99087" y="4752498"/>
            <a:ext cx="3193342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9087" y="1975661"/>
            <a:ext cx="3193342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9087" y="1124463"/>
            <a:ext cx="3193342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</a:t>
            </a:r>
          </a:p>
        </p:txBody>
      </p:sp>
      <p:sp>
        <p:nvSpPr>
          <p:cNvPr id="5" name="矩形 4"/>
          <p:cNvSpPr/>
          <p:nvPr/>
        </p:nvSpPr>
        <p:spPr>
          <a:xfrm>
            <a:off x="4912268" y="2146253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268" y="2966150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12268" y="3786048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9855" y="1124463"/>
            <a:ext cx="600635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9572" y="4752498"/>
            <a:ext cx="601200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4871180" y="4807651"/>
            <a:ext cx="1851249" cy="75677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6795610" y="4807651"/>
            <a:ext cx="1120619" cy="75677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9855" y="1975661"/>
            <a:ext cx="600635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74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8"/>
    </mc:Choice>
    <mc:Fallback>
      <p:transition spd="slow" advTm="40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99572" y="1124463"/>
            <a:ext cx="3792857" cy="4477635"/>
            <a:chOff x="3585843" y="1414743"/>
            <a:chExt cx="3792857" cy="4477635"/>
          </a:xfrm>
        </p:grpSpPr>
        <p:sp>
          <p:nvSpPr>
            <p:cNvPr id="17" name="矩形 16"/>
            <p:cNvSpPr/>
            <p:nvPr/>
          </p:nvSpPr>
          <p:spPr>
            <a:xfrm>
              <a:off x="4185358" y="5042778"/>
              <a:ext cx="3193342" cy="84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85358" y="2265941"/>
              <a:ext cx="3193342" cy="262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185358" y="1414743"/>
              <a:ext cx="3193342" cy="71792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单页面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298539" y="2436533"/>
              <a:ext cx="2838861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控制器层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98539" y="3256430"/>
              <a:ext cx="2838861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业务逻辑层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98539" y="4076328"/>
              <a:ext cx="2838861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数据访问层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86126" y="1414743"/>
              <a:ext cx="600635" cy="71792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85843" y="5042778"/>
              <a:ext cx="601200" cy="84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流程图: 磁盘 14"/>
            <p:cNvSpPr/>
            <p:nvPr/>
          </p:nvSpPr>
          <p:spPr>
            <a:xfrm>
              <a:off x="4257451" y="5097931"/>
              <a:ext cx="1851249" cy="75677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PostgreSQL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流程图: 磁盘 15"/>
            <p:cNvSpPr/>
            <p:nvPr/>
          </p:nvSpPr>
          <p:spPr>
            <a:xfrm>
              <a:off x="6181881" y="5097931"/>
              <a:ext cx="1120619" cy="75677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86126" y="2265941"/>
              <a:ext cx="600635" cy="262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82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3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287"/>
    </mc:Choice>
    <mc:Fallback>
      <p:transition spd="slow" advClick="0" advTm="228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9087" y="1124463"/>
            <a:ext cx="3193342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9855" y="1124463"/>
            <a:ext cx="600635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41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10"/>
    </mc:Choice>
    <mc:Fallback>
      <p:transition spd="slow" advClick="0" advTm="81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99087" y="1975661"/>
            <a:ext cx="3193342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9087" y="1124463"/>
            <a:ext cx="3193342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9855" y="1124463"/>
            <a:ext cx="600635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9855" y="1975661"/>
            <a:ext cx="600635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81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53"/>
    </mc:Choice>
    <mc:Fallback>
      <p:transition spd="slow" advClick="0" advTm="8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99087" y="4752498"/>
            <a:ext cx="3193342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9087" y="1975661"/>
            <a:ext cx="3193342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9087" y="1124463"/>
            <a:ext cx="3193342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9855" y="1124463"/>
            <a:ext cx="600635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9572" y="4752498"/>
            <a:ext cx="601200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9855" y="1975661"/>
            <a:ext cx="600635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12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64"/>
    </mc:Choice>
    <mc:Fallback>
      <p:transition spd="slow" advClick="0" advTm="86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99087" y="4752498"/>
            <a:ext cx="3193342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9087" y="1975661"/>
            <a:ext cx="3193342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9087" y="1124463"/>
            <a:ext cx="3193342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</a:t>
            </a:r>
          </a:p>
        </p:txBody>
      </p:sp>
      <p:sp>
        <p:nvSpPr>
          <p:cNvPr id="12" name="矩形 11"/>
          <p:cNvSpPr/>
          <p:nvPr/>
        </p:nvSpPr>
        <p:spPr>
          <a:xfrm>
            <a:off x="4199855" y="1124463"/>
            <a:ext cx="600635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9572" y="4752498"/>
            <a:ext cx="601200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9855" y="1975661"/>
            <a:ext cx="600635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39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99"/>
    </mc:Choice>
    <mc:Fallback>
      <p:transition spd="slow" advClick="0" advTm="99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99087" y="4752498"/>
            <a:ext cx="3193342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9087" y="1975661"/>
            <a:ext cx="3193342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9087" y="1124463"/>
            <a:ext cx="3193342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</a:t>
            </a:r>
          </a:p>
        </p:txBody>
      </p:sp>
      <p:sp>
        <p:nvSpPr>
          <p:cNvPr id="5" name="矩形 4"/>
          <p:cNvSpPr/>
          <p:nvPr/>
        </p:nvSpPr>
        <p:spPr>
          <a:xfrm>
            <a:off x="4912268" y="2146253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9855" y="1124463"/>
            <a:ext cx="600635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9572" y="4752498"/>
            <a:ext cx="601200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9855" y="1975661"/>
            <a:ext cx="600635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31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59"/>
    </mc:Choice>
    <mc:Fallback>
      <p:transition spd="slow" advClick="0" advTm="105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99087" y="4752498"/>
            <a:ext cx="3193342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9087" y="1975661"/>
            <a:ext cx="3193342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9087" y="1124463"/>
            <a:ext cx="3193342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单页面</a:t>
            </a:r>
          </a:p>
        </p:txBody>
      </p:sp>
      <p:sp>
        <p:nvSpPr>
          <p:cNvPr id="5" name="矩形 4"/>
          <p:cNvSpPr/>
          <p:nvPr/>
        </p:nvSpPr>
        <p:spPr>
          <a:xfrm>
            <a:off x="4912268" y="2146253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268" y="2966150"/>
            <a:ext cx="283886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9855" y="1124463"/>
            <a:ext cx="600635" cy="7179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9572" y="4752498"/>
            <a:ext cx="601200" cy="84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9855" y="1975661"/>
            <a:ext cx="600635" cy="26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5320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28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14"/>
    </mc:Choice>
    <mc:Fallback>
      <p:transition spd="slow" advClick="0" advTm="81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153</Words>
  <Application>Microsoft Office PowerPoint</Application>
  <PresentationFormat>宽屏</PresentationFormat>
  <Paragraphs>99</Paragraphs>
  <Slides>12</Slides>
  <Notes>12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45</cp:revision>
  <dcterms:created xsi:type="dcterms:W3CDTF">2018-10-08T01:50:04Z</dcterms:created>
  <dcterms:modified xsi:type="dcterms:W3CDTF">2018-10-08T11:34:33Z</dcterms:modified>
</cp:coreProperties>
</file>