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79" autoAdjust="0"/>
  </p:normalViewPr>
  <p:slideViewPr>
    <p:cSldViewPr snapToGrid="0" showGuides="1">
      <p:cViewPr varScale="1">
        <p:scale>
          <a:sx n="70" d="100"/>
          <a:sy n="70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85B7-A5E4-4482-BF82-8E855C1F1D5C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E512-AC5E-43C0-AFFC-81AF9FE3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2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85B7-A5E4-4482-BF82-8E855C1F1D5C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E512-AC5E-43C0-AFFC-81AF9FE3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9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85B7-A5E4-4482-BF82-8E855C1F1D5C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E512-AC5E-43C0-AFFC-81AF9FE3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8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85B7-A5E4-4482-BF82-8E855C1F1D5C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E512-AC5E-43C0-AFFC-81AF9FE3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8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85B7-A5E4-4482-BF82-8E855C1F1D5C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E512-AC5E-43C0-AFFC-81AF9FE3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7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85B7-A5E4-4482-BF82-8E855C1F1D5C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E512-AC5E-43C0-AFFC-81AF9FE3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9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85B7-A5E4-4482-BF82-8E855C1F1D5C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E512-AC5E-43C0-AFFC-81AF9FE3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4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85B7-A5E4-4482-BF82-8E855C1F1D5C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E512-AC5E-43C0-AFFC-81AF9FE3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9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85B7-A5E4-4482-BF82-8E855C1F1D5C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E512-AC5E-43C0-AFFC-81AF9FE3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85B7-A5E4-4482-BF82-8E855C1F1D5C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E512-AC5E-43C0-AFFC-81AF9FE3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2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85B7-A5E4-4482-BF82-8E855C1F1D5C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E512-AC5E-43C0-AFFC-81AF9FE3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8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785B7-A5E4-4482-BF82-8E855C1F1D5C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CE512-AC5E-43C0-AFFC-81AF9FE3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2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21265" y="91508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金字塔思维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791188" y="2171700"/>
            <a:ext cx="617838" cy="617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59353" y="3426600"/>
            <a:ext cx="617838" cy="617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91188" y="3426600"/>
            <a:ext cx="617838" cy="617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519247" y="3426600"/>
            <a:ext cx="617838" cy="617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39224" y="4880921"/>
            <a:ext cx="605481" cy="6054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04197" y="4880921"/>
            <a:ext cx="605481" cy="6054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69170" y="4880921"/>
            <a:ext cx="605481" cy="6054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34143" y="4880921"/>
            <a:ext cx="605481" cy="6054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99116" y="4880921"/>
            <a:ext cx="605481" cy="6054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64090" y="4880921"/>
            <a:ext cx="605481" cy="6054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5" idx="4"/>
            <a:endCxn id="6" idx="0"/>
          </p:cNvCxnSpPr>
          <p:nvPr/>
        </p:nvCxnSpPr>
        <p:spPr>
          <a:xfrm flipH="1">
            <a:off x="4368272" y="2789538"/>
            <a:ext cx="1731835" cy="6370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4"/>
            <a:endCxn id="7" idx="0"/>
          </p:cNvCxnSpPr>
          <p:nvPr/>
        </p:nvCxnSpPr>
        <p:spPr>
          <a:xfrm>
            <a:off x="6100107" y="2789538"/>
            <a:ext cx="0" cy="6370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4"/>
            <a:endCxn id="8" idx="0"/>
          </p:cNvCxnSpPr>
          <p:nvPr/>
        </p:nvCxnSpPr>
        <p:spPr>
          <a:xfrm>
            <a:off x="6100107" y="2789538"/>
            <a:ext cx="1728059" cy="6370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4"/>
            <a:endCxn id="9" idx="0"/>
          </p:cNvCxnSpPr>
          <p:nvPr/>
        </p:nvCxnSpPr>
        <p:spPr>
          <a:xfrm flipH="1">
            <a:off x="3941965" y="4044438"/>
            <a:ext cx="426307" cy="8364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4"/>
            <a:endCxn id="10" idx="0"/>
          </p:cNvCxnSpPr>
          <p:nvPr/>
        </p:nvCxnSpPr>
        <p:spPr>
          <a:xfrm>
            <a:off x="4368272" y="4044438"/>
            <a:ext cx="438666" cy="8364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7" idx="4"/>
            <a:endCxn id="11" idx="0"/>
          </p:cNvCxnSpPr>
          <p:nvPr/>
        </p:nvCxnSpPr>
        <p:spPr>
          <a:xfrm flipH="1">
            <a:off x="5671911" y="4044438"/>
            <a:ext cx="428196" cy="8364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7" idx="4"/>
            <a:endCxn id="12" idx="0"/>
          </p:cNvCxnSpPr>
          <p:nvPr/>
        </p:nvCxnSpPr>
        <p:spPr>
          <a:xfrm>
            <a:off x="6100107" y="4044438"/>
            <a:ext cx="436777" cy="8364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8" idx="4"/>
            <a:endCxn id="13" idx="0"/>
          </p:cNvCxnSpPr>
          <p:nvPr/>
        </p:nvCxnSpPr>
        <p:spPr>
          <a:xfrm flipH="1">
            <a:off x="7401857" y="4044438"/>
            <a:ext cx="426309" cy="8364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4"/>
            <a:endCxn id="14" idx="0"/>
          </p:cNvCxnSpPr>
          <p:nvPr/>
        </p:nvCxnSpPr>
        <p:spPr>
          <a:xfrm>
            <a:off x="7828166" y="4044438"/>
            <a:ext cx="438665" cy="8364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591170" y="3022600"/>
            <a:ext cx="50038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591170" y="4419600"/>
            <a:ext cx="50038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004828" y="2115950"/>
            <a:ext cx="4238171" cy="2180279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3598428" y="3277094"/>
            <a:ext cx="1654628" cy="2336306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15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000"/>
                            </p:stCondLst>
                            <p:childTnLst>
                              <p:par>
                                <p:cTn id="9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62" grpId="0" animBg="1"/>
      <p:bldP spid="62" grpId="1" animBg="1"/>
      <p:bldP spid="6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金正伟</cp:lastModifiedBy>
  <cp:revision>20</cp:revision>
  <dcterms:created xsi:type="dcterms:W3CDTF">2018-09-24T07:55:23Z</dcterms:created>
  <dcterms:modified xsi:type="dcterms:W3CDTF">2018-09-26T01:19:08Z</dcterms:modified>
</cp:coreProperties>
</file>