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608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6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5986" y="45916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7270" y="140531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4560" y="14053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570" y="2594919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7621" y="2594919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8458" y="2594919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6127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5666921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18856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9787254" y="25949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93272" y="25949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30558" y="3712066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10536" y="3712066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00956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44689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83228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 flipH="1">
            <a:off x="3879182" y="891161"/>
            <a:ext cx="2216819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>
            <a:off x="6096001" y="891161"/>
            <a:ext cx="2158558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954100" y="1837313"/>
            <a:ext cx="292508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 flipH="1">
            <a:off x="3068637" y="1837313"/>
            <a:ext cx="81054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3879182" y="1837313"/>
            <a:ext cx="116294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>
            <a:off x="8254559" y="1837313"/>
            <a:ext cx="231736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 flipH="1">
            <a:off x="7560690" y="1837313"/>
            <a:ext cx="693869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4134856" y="3170919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5042127" y="3170919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9946558" y="317091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10571921" y="3170919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6816956" y="317091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7560689" y="317091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7560690" y="317091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396729" y="4882735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107930" y="4897251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9612729" y="4431847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9946558" y="4431847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31373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789467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131709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482771" y="2298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253500" y="37882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11617846" y="37882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6688475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443218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8183446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428700" y="6255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8183443" y="6255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5042127" y="3170919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94"/>
    </mc:Choice>
    <mc:Fallback xmlns="">
      <p:transition spd="slow" advClick="0" advTm="40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5686" y="-258389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08952" y="6877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10045701" y="1736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10" idx="0"/>
          </p:cNvCxnSpPr>
          <p:nvPr/>
        </p:nvCxnSpPr>
        <p:spPr>
          <a:xfrm flipH="1">
            <a:off x="7289800" y="17361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59801" y="7195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4013" y="19091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0" idx="2"/>
          </p:cNvCxnSpPr>
          <p:nvPr/>
        </p:nvCxnSpPr>
        <p:spPr>
          <a:xfrm flipH="1">
            <a:off x="6127362" y="1151513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0" idx="2"/>
            <a:endCxn id="12" idx="0"/>
          </p:cNvCxnSpPr>
          <p:nvPr/>
        </p:nvCxnSpPr>
        <p:spPr>
          <a:xfrm>
            <a:off x="7289800" y="11515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27870" y="19091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1174" y="3026266"/>
            <a:ext cx="432000" cy="719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  <a:endCxn id="16" idx="0"/>
          </p:cNvCxnSpPr>
          <p:nvPr/>
        </p:nvCxnSpPr>
        <p:spPr>
          <a:xfrm flipH="1">
            <a:off x="5487174" y="248511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56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"/>
    </mc:Choice>
    <mc:Fallback>
      <p:transition spd="slow" advClick="0" advTm="1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5686" y="-258389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08952" y="6877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10045701" y="1736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10" idx="0"/>
          </p:cNvCxnSpPr>
          <p:nvPr/>
        </p:nvCxnSpPr>
        <p:spPr>
          <a:xfrm flipH="1">
            <a:off x="7289800" y="17361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59801" y="7195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4013" y="19091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0" idx="2"/>
          </p:cNvCxnSpPr>
          <p:nvPr/>
        </p:nvCxnSpPr>
        <p:spPr>
          <a:xfrm flipH="1">
            <a:off x="6127362" y="1151513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0" idx="2"/>
            <a:endCxn id="12" idx="0"/>
          </p:cNvCxnSpPr>
          <p:nvPr/>
        </p:nvCxnSpPr>
        <p:spPr>
          <a:xfrm>
            <a:off x="7289800" y="11515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27870" y="19091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1174" y="3026266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1152" y="3026266"/>
            <a:ext cx="432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  <a:endCxn id="16" idx="0"/>
          </p:cNvCxnSpPr>
          <p:nvPr/>
        </p:nvCxnSpPr>
        <p:spPr>
          <a:xfrm flipH="1">
            <a:off x="5487174" y="248511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6112537" y="2485119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521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"/>
    </mc:Choice>
    <mc:Fallback>
      <p:transition spd="slow" advClick="0" advTm="1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4336" y="-277439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37602" y="66871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0674351" y="15456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7918450" y="15456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88451" y="70046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2663" y="189006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6756012" y="1132463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7918450" y="113246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6520" y="189006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9824" y="3007216"/>
            <a:ext cx="432000" cy="719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9802" y="3007216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  <a:endCxn id="16" idx="0"/>
          </p:cNvCxnSpPr>
          <p:nvPr/>
        </p:nvCxnSpPr>
        <p:spPr>
          <a:xfrm flipH="1">
            <a:off x="6115824" y="246606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6741187" y="2466069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4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0"/>
    </mc:Choice>
    <mc:Fallback>
      <p:transition spd="slow" advClick="0" advTm="11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4336" y="-1859496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37602" y="-91334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0674351" y="-1427496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7918450" y="-1427496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88451" y="-88159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2663" y="308012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6756012" y="-44959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7918450" y="-44959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6520" y="308012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9802" y="1425159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6115824" y="884012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6741187" y="884012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98554" y="1428969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4725" y="2599638"/>
            <a:ext cx="432000" cy="169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5780725" y="2148750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420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4336" y="-1859496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37602" y="-91334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0674351" y="-1427496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7918450" y="-1427496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88451" y="-88159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2663" y="308012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6756012" y="-44959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7918450" y="-44959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6520" y="308012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9802" y="1425159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6115824" y="884012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6741187" y="884012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98554" y="1428969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4725" y="2599638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6275926" y="2614154"/>
            <a:ext cx="432000" cy="169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5780725" y="2148750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6114554" y="2148750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651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"/>
    </mc:Choice>
    <mc:Fallback>
      <p:transition spd="slow" advClick="0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0255" y="936980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13521" y="1883132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7450270" y="1368980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694369" y="1368980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4370" y="1914882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582" y="3104488"/>
            <a:ext cx="1134835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3531931" y="2346882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694369" y="2346882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32439" y="3104488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721" y="4221635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2891743" y="3680488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3517106" y="3680488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74473" y="4225445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40644" y="539611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3051845" y="541063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2556644" y="4945226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2890473" y="4945226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4202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0255" y="109667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13521" y="1055819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7450270" y="541667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694369" y="541667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4370" y="1087569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582" y="2277175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3531931" y="1519569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694369" y="1519569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32439" y="2277175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721" y="3394322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2891743" y="2853175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3517106" y="2853175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74473" y="3398132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40644" y="4568801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3051845" y="4583317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2556644" y="4117913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2890473" y="4117913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31516" y="3407271"/>
            <a:ext cx="432000" cy="19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5347516" y="2866124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85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17"/>
    </mc:Choice>
    <mc:Fallback xmlns="">
      <p:transition spd="slow" advClick="0" advTm="1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0255" y="109664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13521" y="1055816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7450270" y="541664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694369" y="541664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4370" y="1087566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582" y="2277172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3531931" y="1519566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694369" y="1519566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32439" y="2277172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721" y="3394319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2891743" y="2853172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3517106" y="2853172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74473" y="3398129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40644" y="4568798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3051845" y="458331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2556644" y="4117910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2890473" y="4117910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31516" y="340726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5249" y="3407268"/>
            <a:ext cx="432000" cy="19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5347516" y="2866121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6091249" y="2866121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290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0255" y="109670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13521" y="1055822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7450270" y="541670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694369" y="541670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4370" y="1087572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582" y="2277178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3531931" y="1519572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694369" y="1519572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32439" y="2277178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721" y="3394325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2891743" y="2853178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3517106" y="2853178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74473" y="3398135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40644" y="456880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3051845" y="458332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2556644" y="4117916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2890473" y="4117916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31516" y="340727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5249" y="340727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13788" y="3407274"/>
            <a:ext cx="432000" cy="19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5347516" y="2866127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6091249" y="2866127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6091250" y="2866127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85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5626" y="225777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8892" y="3203930"/>
            <a:ext cx="1383823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3255641" y="2689778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99740" y="2689778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30259" y="3235680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3953" y="4425286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662698" y="3667680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99740" y="3667680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1462190" y="4425286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38908" y="5542433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1302886" y="5001286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677523" y="5001286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1520156" y="5546243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853985" y="671691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1142784" y="6731428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1637985" y="6266024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1304156" y="6266024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6887" y="5555382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0620" y="5555382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9159" y="5555382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1152887" y="5014235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1896620" y="5014235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1896621" y="5014235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5986" y="45916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9252" y="140531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5276" y="14053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4702" y="2594919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68753" y="2594919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19590" y="2594919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7259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1558053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09988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1352770" y="25949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9488" y="25949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6074" y="3712066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6052" y="3712066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7172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0905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9444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6096001" y="89116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3325275" y="891161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6845232" y="1837313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8951164" y="1837313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8951164" y="1837313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2137437" y="1837313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3325275" y="18373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0025988" y="3170919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0933259" y="3170919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1512074" y="317091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2137437" y="3170919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3983172" y="317091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4726905" y="317091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4726906" y="317091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62245" y="4882735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1673446" y="4897251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1178245" y="4431847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1512074" y="4431847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522505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8509149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11022841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373903" y="2298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819016" y="37882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88112" y="37882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3854691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09434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5349662" y="587833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594916" y="6255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349659" y="6255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0933259" y="3170919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"/>
    </mc:Choice>
    <mc:Fallback>
      <p:transition spd="slow" advTm="97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5626" y="1009550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8892" y="1955702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3255641" y="1441550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99740" y="1441550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30259" y="1987452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3953" y="3177058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662698" y="2419452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99740" y="2419452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1462190" y="3177058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38908" y="4294205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1302886" y="3753058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677523" y="3753058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1520156" y="4298015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853985" y="546868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1142784" y="548320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1637985" y="5017796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1304156" y="5017796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6887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0620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9159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1152887" y="3766007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1896620" y="3766007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1896621" y="3766007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04052" y="3146465"/>
            <a:ext cx="1401059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4004582" y="2388859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72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5626" y="1009550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8892" y="1955702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3255641" y="1441550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99740" y="1441550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30259" y="1987452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3953" y="3177058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662698" y="2419452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99740" y="2419452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1462190" y="3177058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38908" y="4294205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1302886" y="3753058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677523" y="3753058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1520156" y="4298015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853985" y="546868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1142784" y="548320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1637985" y="5017796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1304156" y="5017796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6887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0620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9159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1152887" y="3766007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1896620" y="3766007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1896621" y="3766007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04052" y="3146465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13589" y="3146465"/>
            <a:ext cx="1382031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4004582" y="2388859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6096000" y="2388859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015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5626" y="1009550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8892" y="1955702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3255641" y="1441550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499740" y="1441550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30259" y="1987452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3953" y="3177058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662698" y="2419452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499740" y="2419452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1462190" y="3177058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38908" y="4294205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1302886" y="3753058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677523" y="3753058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1520156" y="4298015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853985" y="546868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1142784" y="548320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1637985" y="5017796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1304156" y="5017796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6887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0620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9159" y="4307154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1152887" y="3766007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1896620" y="3766007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1896621" y="3766007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04052" y="3146465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13589" y="3146465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78940" y="3146465"/>
            <a:ext cx="1027338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4004582" y="2388859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6096000" y="2388859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6110514" y="2388859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51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651" y="951494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5917" y="1897646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252666" y="1383494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-1503235" y="1383494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133234" y="1929396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9022" y="3119002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2665673" y="2361396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-1503235" y="2361396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465165" y="3119002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241883" y="4236149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3305861" y="3695002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2680498" y="3695002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3523131" y="4239959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3856960" y="5410628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3145759" y="542514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3640960" y="4959740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3307131" y="4959740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1066088" y="424909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22355" y="424909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184" y="424909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-850088" y="3707951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-106355" y="3707951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-106354" y="3707951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01077" y="3088409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10614" y="3088409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965" y="3088409"/>
            <a:ext cx="1027338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2001607" y="2330803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4093025" y="2330803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4107539" y="2330803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00"/>
    </mc:Choice>
    <mc:Fallback>
      <p:transition spd="slow" advClick="0" advTm="21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651" y="-9352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5917" y="85262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252666" y="338472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-1503235" y="338472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133234" y="88437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9022" y="2073980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2665673" y="131637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-1503235" y="131637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465165" y="207398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241883" y="319112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3305861" y="264998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2680498" y="264998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3523131" y="319493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3856960" y="436560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3145759" y="438012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3640960" y="391471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3307131" y="391471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1066088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22355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184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-850088" y="266292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-106355" y="266292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-106354" y="266292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01077" y="2043387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10614" y="2043387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965" y="2043387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2001607" y="1285781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4093025" y="1285781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4107539" y="1285781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72729" y="3164380"/>
            <a:ext cx="432000" cy="22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cxnSp>
        <p:nvCxnSpPr>
          <p:cNvPr id="42" name="肘形连接符 34"/>
          <p:cNvCxnSpPr>
            <a:endCxn id="41" idx="0"/>
          </p:cNvCxnSpPr>
          <p:nvPr/>
        </p:nvCxnSpPr>
        <p:spPr>
          <a:xfrm flipH="1">
            <a:off x="5188729" y="2623233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093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651" y="-9352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5917" y="85262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252666" y="338472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-1503235" y="338472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133234" y="88437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9022" y="2073980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2665673" y="131637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-1503235" y="131637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465165" y="207398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241883" y="319112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3305861" y="264998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2680498" y="264998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3523131" y="319493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3856960" y="436560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3145759" y="438012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3640960" y="391471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3307131" y="391471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1066088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22355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184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-850088" y="266292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-106355" y="266292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-106354" y="266292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01077" y="2043387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10614" y="2043387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965" y="2043387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2001607" y="1285781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4093025" y="1285781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4107539" y="1285781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0000" y="3164380"/>
            <a:ext cx="432000" cy="22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41" name="矩形 40"/>
          <p:cNvSpPr/>
          <p:nvPr/>
        </p:nvSpPr>
        <p:spPr>
          <a:xfrm>
            <a:off x="4972729" y="316438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cxnSp>
        <p:nvCxnSpPr>
          <p:cNvPr id="42" name="肘形连接符 34"/>
          <p:cNvCxnSpPr>
            <a:endCxn id="41" idx="0"/>
          </p:cNvCxnSpPr>
          <p:nvPr/>
        </p:nvCxnSpPr>
        <p:spPr>
          <a:xfrm flipH="1">
            <a:off x="5188729" y="2623233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36"/>
          <p:cNvCxnSpPr>
            <a:endCxn id="39" idx="0"/>
          </p:cNvCxnSpPr>
          <p:nvPr/>
        </p:nvCxnSpPr>
        <p:spPr>
          <a:xfrm>
            <a:off x="6096000" y="2623233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222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200"/>
    </mc:Choice>
    <mc:Fallback>
      <p:transition spd="slow" advClick="0" advTm="2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651" y="-9352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5917" y="85262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252666" y="338472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-1503235" y="338472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133234" y="88437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9022" y="2073980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2665673" y="131637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-1503235" y="131637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465165" y="207398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241883" y="319112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3305861" y="264998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2680498" y="264998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3523131" y="319493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3856960" y="436560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3145759" y="438012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3640960" y="391471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3307131" y="391471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1066088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22355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184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-850088" y="266292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-106355" y="266292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-106354" y="266292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01077" y="2043387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10614" y="2043387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965" y="2043387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2001607" y="1285781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4093025" y="1285781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4107539" y="1285781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0000" y="316438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40" name="矩形 39"/>
          <p:cNvSpPr/>
          <p:nvPr/>
        </p:nvSpPr>
        <p:spPr>
          <a:xfrm>
            <a:off x="6720794" y="3164380"/>
            <a:ext cx="432000" cy="22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2729" y="316438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cxnSp>
        <p:nvCxnSpPr>
          <p:cNvPr id="42" name="肘形连接符 34"/>
          <p:cNvCxnSpPr>
            <a:endCxn id="41" idx="0"/>
          </p:cNvCxnSpPr>
          <p:nvPr/>
        </p:nvCxnSpPr>
        <p:spPr>
          <a:xfrm flipH="1">
            <a:off x="5188729" y="2623233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36"/>
          <p:cNvCxnSpPr>
            <a:endCxn id="39" idx="0"/>
          </p:cNvCxnSpPr>
          <p:nvPr/>
        </p:nvCxnSpPr>
        <p:spPr>
          <a:xfrm>
            <a:off x="6096000" y="2623233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36"/>
          <p:cNvCxnSpPr>
            <a:endCxn id="40" idx="0"/>
          </p:cNvCxnSpPr>
          <p:nvPr/>
        </p:nvCxnSpPr>
        <p:spPr>
          <a:xfrm>
            <a:off x="6096000" y="2623233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1793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651" y="-9352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5917" y="85262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20"/>
          <p:cNvCxnSpPr>
            <a:stCxn id="4" idx="2"/>
            <a:endCxn id="5" idx="0"/>
          </p:cNvCxnSpPr>
          <p:nvPr/>
        </p:nvCxnSpPr>
        <p:spPr>
          <a:xfrm>
            <a:off x="1252666" y="338472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22"/>
          <p:cNvCxnSpPr>
            <a:stCxn id="4" idx="2"/>
            <a:endCxn id="11" idx="0"/>
          </p:cNvCxnSpPr>
          <p:nvPr/>
        </p:nvCxnSpPr>
        <p:spPr>
          <a:xfrm flipH="1">
            <a:off x="-1503235" y="338472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2133234" y="88437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9022" y="2073980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1" idx="2"/>
          </p:cNvCxnSpPr>
          <p:nvPr/>
        </p:nvCxnSpPr>
        <p:spPr>
          <a:xfrm flipH="1">
            <a:off x="-2665673" y="1316374"/>
            <a:ext cx="11624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1" idx="2"/>
            <a:endCxn id="12" idx="0"/>
          </p:cNvCxnSpPr>
          <p:nvPr/>
        </p:nvCxnSpPr>
        <p:spPr>
          <a:xfrm>
            <a:off x="-1503235" y="131637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465165" y="207398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241883" y="319112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40"/>
          <p:cNvCxnSpPr>
            <a:stCxn id="15" idx="2"/>
          </p:cNvCxnSpPr>
          <p:nvPr/>
        </p:nvCxnSpPr>
        <p:spPr>
          <a:xfrm flipH="1">
            <a:off x="-3305861" y="264998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42"/>
          <p:cNvCxnSpPr>
            <a:stCxn id="15" idx="2"/>
            <a:endCxn id="17" idx="0"/>
          </p:cNvCxnSpPr>
          <p:nvPr/>
        </p:nvCxnSpPr>
        <p:spPr>
          <a:xfrm>
            <a:off x="-2680498" y="264998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3523131" y="319493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3856960" y="436560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7" name="矩形 26"/>
          <p:cNvSpPr/>
          <p:nvPr/>
        </p:nvSpPr>
        <p:spPr>
          <a:xfrm>
            <a:off x="-3145759" y="438012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40"/>
          <p:cNvCxnSpPr>
            <a:stCxn id="25" idx="2"/>
            <a:endCxn id="26" idx="0"/>
          </p:cNvCxnSpPr>
          <p:nvPr/>
        </p:nvCxnSpPr>
        <p:spPr>
          <a:xfrm flipH="1">
            <a:off x="-3640960" y="391471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/>
          <p:cNvCxnSpPr>
            <a:stCxn id="25" idx="2"/>
            <a:endCxn id="27" idx="0"/>
          </p:cNvCxnSpPr>
          <p:nvPr/>
        </p:nvCxnSpPr>
        <p:spPr>
          <a:xfrm>
            <a:off x="-3307131" y="391471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1066088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22355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184" y="320407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44"/>
          <p:cNvCxnSpPr>
            <a:endCxn id="21" idx="0"/>
          </p:cNvCxnSpPr>
          <p:nvPr/>
        </p:nvCxnSpPr>
        <p:spPr>
          <a:xfrm flipH="1">
            <a:off x="-850088" y="266292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6"/>
          <p:cNvCxnSpPr>
            <a:endCxn id="22" idx="0"/>
          </p:cNvCxnSpPr>
          <p:nvPr/>
        </p:nvCxnSpPr>
        <p:spPr>
          <a:xfrm flipH="1">
            <a:off x="-106355" y="266292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8"/>
          <p:cNvCxnSpPr>
            <a:endCxn id="23" idx="0"/>
          </p:cNvCxnSpPr>
          <p:nvPr/>
        </p:nvCxnSpPr>
        <p:spPr>
          <a:xfrm>
            <a:off x="-106354" y="266292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01077" y="2043387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10614" y="2043387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965" y="2043387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24"/>
          <p:cNvCxnSpPr>
            <a:endCxn id="43" idx="0"/>
          </p:cNvCxnSpPr>
          <p:nvPr/>
        </p:nvCxnSpPr>
        <p:spPr>
          <a:xfrm flipH="1">
            <a:off x="2001607" y="1285781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6"/>
          <p:cNvCxnSpPr>
            <a:endCxn id="44" idx="0"/>
          </p:cNvCxnSpPr>
          <p:nvPr/>
        </p:nvCxnSpPr>
        <p:spPr>
          <a:xfrm>
            <a:off x="4093025" y="1285781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8"/>
          <p:cNvCxnSpPr>
            <a:endCxn id="45" idx="0"/>
          </p:cNvCxnSpPr>
          <p:nvPr/>
        </p:nvCxnSpPr>
        <p:spPr>
          <a:xfrm>
            <a:off x="4107539" y="1285781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80000" y="316438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40" name="矩形 39"/>
          <p:cNvSpPr/>
          <p:nvPr/>
        </p:nvSpPr>
        <p:spPr>
          <a:xfrm>
            <a:off x="6720794" y="3164380"/>
            <a:ext cx="432000" cy="22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2729" y="316438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cxnSp>
        <p:nvCxnSpPr>
          <p:cNvPr id="42" name="肘形连接符 34"/>
          <p:cNvCxnSpPr>
            <a:endCxn id="41" idx="0"/>
          </p:cNvCxnSpPr>
          <p:nvPr/>
        </p:nvCxnSpPr>
        <p:spPr>
          <a:xfrm flipH="1">
            <a:off x="5188729" y="2623233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36"/>
          <p:cNvCxnSpPr>
            <a:endCxn id="39" idx="0"/>
          </p:cNvCxnSpPr>
          <p:nvPr/>
        </p:nvCxnSpPr>
        <p:spPr>
          <a:xfrm>
            <a:off x="6096000" y="2623233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36"/>
          <p:cNvCxnSpPr>
            <a:endCxn id="40" idx="0"/>
          </p:cNvCxnSpPr>
          <p:nvPr/>
        </p:nvCxnSpPr>
        <p:spPr>
          <a:xfrm>
            <a:off x="6096000" y="2623233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5986" y="3213000"/>
            <a:ext cx="1880029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54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5986" y="24213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7447" y="3367463"/>
            <a:ext cx="12599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4007446" y="2853311"/>
            <a:ext cx="2088555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946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5986" y="24213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8054" y="3367463"/>
            <a:ext cx="1383823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7446" y="336746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6096001" y="2853311"/>
            <a:ext cx="2143965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4007445" y="2853311"/>
            <a:ext cx="208855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9612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0"/>
    </mc:Choice>
    <mc:Fallback>
      <p:transition spd="slow" advClick="0" advTm="1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586" y="22435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7852" y="31896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3876" y="3189663"/>
            <a:ext cx="125999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8864601" y="26755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6093875" y="2675511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0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750"/>
    </mc:Choice>
    <mc:Fallback>
      <p:transition advClick="0" advTm="175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586" y="15450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7852" y="24911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8864601" y="19770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10" idx="0"/>
          </p:cNvCxnSpPr>
          <p:nvPr/>
        </p:nvCxnSpPr>
        <p:spPr>
          <a:xfrm flipH="1">
            <a:off x="6108700" y="197701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78701" y="25229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6195" y="3712519"/>
            <a:ext cx="156933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0" idx="2"/>
            <a:endCxn id="11" idx="0"/>
          </p:cNvCxnSpPr>
          <p:nvPr/>
        </p:nvCxnSpPr>
        <p:spPr>
          <a:xfrm flipH="1">
            <a:off x="4920862" y="2954913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790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586" y="15450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7852" y="24911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8864601" y="19770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10" idx="0"/>
          </p:cNvCxnSpPr>
          <p:nvPr/>
        </p:nvCxnSpPr>
        <p:spPr>
          <a:xfrm flipH="1">
            <a:off x="6108700" y="197701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78701" y="25229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6195" y="37125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2913" y="3712519"/>
            <a:ext cx="1134835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0" idx="2"/>
            <a:endCxn id="11" idx="0"/>
          </p:cNvCxnSpPr>
          <p:nvPr/>
        </p:nvCxnSpPr>
        <p:spPr>
          <a:xfrm flipH="1">
            <a:off x="4920862" y="2954913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0" idx="2"/>
            <a:endCxn id="12" idx="0"/>
          </p:cNvCxnSpPr>
          <p:nvPr/>
        </p:nvCxnSpPr>
        <p:spPr>
          <a:xfrm>
            <a:off x="6108700" y="29549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967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50"/>
    </mc:Choice>
    <mc:Fallback>
      <p:transition spd="slow"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5686" y="94811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08952" y="189426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10045701" y="138011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10" idx="0"/>
          </p:cNvCxnSpPr>
          <p:nvPr/>
        </p:nvCxnSpPr>
        <p:spPr>
          <a:xfrm flipH="1">
            <a:off x="7289800" y="1380111"/>
            <a:ext cx="2755901" cy="545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59801" y="19260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7295" y="3115619"/>
            <a:ext cx="1569334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4013" y="31156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30"/>
          <p:cNvCxnSpPr>
            <a:stCxn id="10" idx="2"/>
            <a:endCxn id="11" idx="0"/>
          </p:cNvCxnSpPr>
          <p:nvPr/>
        </p:nvCxnSpPr>
        <p:spPr>
          <a:xfrm flipH="1">
            <a:off x="6101962" y="2358013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2"/>
          <p:cNvCxnSpPr>
            <a:stCxn id="10" idx="2"/>
            <a:endCxn id="12" idx="0"/>
          </p:cNvCxnSpPr>
          <p:nvPr/>
        </p:nvCxnSpPr>
        <p:spPr>
          <a:xfrm>
            <a:off x="7289800" y="23580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50"/>
    </mc:Choice>
    <mc:Fallback>
      <p:transition spd="slow" advClick="0" advTm="175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916</Words>
  <Application>Microsoft Office PowerPoint</Application>
  <PresentationFormat>宽屏</PresentationFormat>
  <Paragraphs>326</Paragraphs>
  <Slides>27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130</cp:revision>
  <dcterms:created xsi:type="dcterms:W3CDTF">2018-09-29T01:50:31Z</dcterms:created>
  <dcterms:modified xsi:type="dcterms:W3CDTF">2018-10-01T08:34:15Z</dcterms:modified>
</cp:coreProperties>
</file>