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60" r:id="rId4"/>
    <p:sldId id="269" r:id="rId5"/>
    <p:sldId id="259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8708E-AACB-44E7-9C1C-05CE8A8488DC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1A8D1-C89B-4600-BEDF-55C11A70E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8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1A8D1-C89B-4600-BEDF-55C11A70E0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8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6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A321-7AD4-4EFB-A7BF-DBDC8676D42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A03C-F37C-4F69-947F-1F86D20D5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799237" y="478968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5986" y="45916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9252" y="140531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5276" y="14053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4702" y="2594919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68753" y="2594919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19590" y="2594919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7259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1558053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09988" y="3712066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1352770" y="2594919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9488" y="2594919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6074" y="3712066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76052" y="3712066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67172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0905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9444" y="3712066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6096001" y="891161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3325275" y="891161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6845232" y="1837313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8951164" y="1837313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8951164" y="1837313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2137437" y="1837313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3325275" y="1837313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10025988" y="3170919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0933259" y="3170919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1512074" y="3170919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2137437" y="3170919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3983172" y="3170919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4726905" y="3170919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4726906" y="3170919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62245" y="4882735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1673446" y="4897251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1178245" y="4431847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1512074" y="4431847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928913" y="856340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378860" y="856340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1320803" y="1219197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99884" y="1219197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946391" y="10795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0938476" y="2298701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819016" y="37882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88112" y="37882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96519" y="22987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594916" y="5849303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349659" y="5849303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812562" y="478968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10933259" y="3170919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7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5"/>
    </mc:Choice>
    <mc:Fallback>
      <p:transition spd="slow" advTm="9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44718" y="938132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47984" y="1884284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4008" y="1884284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33434" y="3073890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57485" y="3073890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08322" y="3073890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05991" y="4191037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2946785" y="4191037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98720" y="4191037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2741502" y="3073890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220" y="3073890"/>
            <a:ext cx="1134835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4806" y="4191037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4784" y="4191037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5904" y="4191037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99637" y="4191037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38176" y="4191037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7484733" y="1370132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4714007" y="1370132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8233964" y="2316284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10339896" y="2316284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10339896" y="2316284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3526169" y="2316284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4714007" y="231628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11414720" y="3649890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2321991" y="3649890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2900806" y="3649890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3526169" y="3649890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5371904" y="3649890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6115637" y="3649890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6115638" y="3649890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350977" y="536170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3062178" y="537622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2566977" y="4910818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2900806" y="4910818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12321991" y="3649890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052458" y="2777672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471966" y="4269797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2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"/>
    </mc:Choice>
    <mc:Fallback>
      <p:transition spd="slow" advClick="0" advTm="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00822" y="2230336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4088" y="3176488"/>
            <a:ext cx="1383823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59888" y="3176488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9538" y="4366094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13589" y="4366094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64426" y="4366094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62095" y="5483241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8702889" y="5483241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4824" y="5483241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-1502394" y="4366094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4324" y="4366094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559090" y="5483241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279112" y="5483241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2008" y="5483241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5741" y="5483241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94280" y="5483241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3240837" y="2662336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470111" y="2662336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3990068" y="3608488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6096000" y="3608488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6096000" y="3608488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-717727" y="3608488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470111" y="3608488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7170824" y="4942094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8078095" y="4942094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-1343090" y="4942094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-717727" y="4942094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1128008" y="4942094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1871741" y="4942094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1871742" y="4942094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-1892919" y="665391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-1181718" y="666842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-1676919" y="6203022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-1343090" y="6203022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096000" y="2879704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8078095" y="4942094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886858" y="4040414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32229" y="5578928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6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1408837" y="449940"/>
            <a:ext cx="972457" cy="1857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5986" y="459161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8252" y="1405313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0696" y="1405313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1160" y="2406237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9148" y="2406237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48739" y="2406237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46408" y="336373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0730742" y="336373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677" y="3363730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15620" y="2406237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22338" y="2406237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4064" y="3363730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93762" y="3363730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0022" y="3363730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3755" y="3363730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12294" y="3363730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6096001" y="891161"/>
            <a:ext cx="2424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3760695" y="891161"/>
            <a:ext cx="233530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6801690" y="1837313"/>
            <a:ext cx="1718474" cy="5689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8520164" y="1837313"/>
            <a:ext cx="0" cy="5689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8520164" y="1837313"/>
            <a:ext cx="1542244" cy="5689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2500287" y="1837313"/>
            <a:ext cx="1260408" cy="5689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3760695" y="1837313"/>
            <a:ext cx="1329061" cy="5689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9198677" y="2982237"/>
            <a:ext cx="863731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0062408" y="2982237"/>
            <a:ext cx="0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2020064" y="2982237"/>
            <a:ext cx="480223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2500287" y="2982237"/>
            <a:ext cx="509475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4346022" y="2982237"/>
            <a:ext cx="743734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5089755" y="2982237"/>
            <a:ext cx="1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5089756" y="2982237"/>
            <a:ext cx="738538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1470235" y="436022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2181436" y="437474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1686235" y="4083511"/>
            <a:ext cx="333829" cy="27671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2020064" y="4083511"/>
            <a:ext cx="377372" cy="29123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1538513" y="827312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988460" y="827312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1930403" y="1190169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509484" y="1190169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946391" y="107950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0183734" y="211001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2283464" y="3439893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305822" y="3439893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5059369" y="211001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957766" y="5500967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712509" y="5500967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1422162" y="449940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10062408" y="2982237"/>
            <a:ext cx="884334" cy="3814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17060" y="2699657"/>
            <a:ext cx="377371" cy="1440075"/>
            <a:chOff x="6117060" y="2699657"/>
            <a:chExt cx="377371" cy="1440075"/>
          </a:xfrm>
        </p:grpSpPr>
        <p:sp>
          <p:nvSpPr>
            <p:cNvPr id="123" name="椭圆 122"/>
            <p:cNvSpPr/>
            <p:nvPr/>
          </p:nvSpPr>
          <p:spPr>
            <a:xfrm>
              <a:off x="6175117" y="2699657"/>
              <a:ext cx="261257" cy="26125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117060" y="3062514"/>
              <a:ext cx="3773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登录用户</a:t>
              </a:r>
              <a:endParaRPr lang="zh-CN" altLang="en-US" sz="16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6141" y="2699657"/>
            <a:ext cx="319315" cy="1440075"/>
            <a:chOff x="5696141" y="2699657"/>
            <a:chExt cx="319315" cy="1440075"/>
          </a:xfrm>
        </p:grpSpPr>
        <p:sp>
          <p:nvSpPr>
            <p:cNvPr id="122" name="椭圆 121"/>
            <p:cNvSpPr/>
            <p:nvPr/>
          </p:nvSpPr>
          <p:spPr>
            <a:xfrm>
              <a:off x="5725170" y="2699657"/>
              <a:ext cx="261257" cy="2612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696141" y="3062514"/>
              <a:ext cx="3193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匿名用户</a:t>
              </a:r>
              <a:endPara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5450114" y="21190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92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0114" y="2119085"/>
            <a:ext cx="1291771" cy="2143758"/>
            <a:chOff x="5450114" y="2119085"/>
            <a:chExt cx="1291771" cy="2143758"/>
          </a:xfrm>
        </p:grpSpPr>
        <p:sp>
          <p:nvSpPr>
            <p:cNvPr id="10" name="文本框 9"/>
            <p:cNvSpPr txBox="1"/>
            <p:nvPr/>
          </p:nvSpPr>
          <p:spPr>
            <a:xfrm>
              <a:off x="5450114" y="2119085"/>
              <a:ext cx="129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936342" y="2699657"/>
              <a:ext cx="319315" cy="1563186"/>
              <a:chOff x="5696141" y="2699657"/>
              <a:chExt cx="319315" cy="15631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725170" y="2699657"/>
                <a:ext cx="261257" cy="26125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696141" y="3062514"/>
                <a:ext cx="3193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匿名用户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33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50"/>
    </mc:Choice>
    <mc:Fallback>
      <p:transition spd="slow" advClick="0" advTm="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3471" y="-208496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16737" y="737656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2761" y="737656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02187" y="1927262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26238" y="1927262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77075" y="1927262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74744" y="3044409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6115538" y="3044409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67473" y="3044409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5910255" y="1927262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16973" y="1927262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53559" y="3044409"/>
            <a:ext cx="432000" cy="719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33537" y="3044409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24657" y="3044409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68390" y="3044409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06929" y="3044409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10653486" y="223504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7882760" y="223504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11402717" y="1169656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13508649" y="1169656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13508649" y="1169656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6694922" y="1169656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7882760" y="1169656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14583473" y="2503262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5490744" y="2503262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6069559" y="2503262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6694922" y="2503262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8540657" y="2503262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9284390" y="2503262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9284391" y="2503262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519730" y="4215078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6230931" y="4229594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5735730" y="3764190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6069559" y="3764190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5931388" y="1631044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6376501" y="3120572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15490744" y="2503262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7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700"/>
    </mc:Choice>
    <mc:Fallback>
      <p:transition spd="slow" advClick="0" advTm="1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25080" y="-1257808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28346" y="-311656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4370" y="-311656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13796" y="877950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37847" y="877950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8684" y="877950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86353" y="1995097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2927147" y="1995097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79082" y="1995097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2721864" y="877950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8582" y="877950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5168" y="1995097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5146" y="1995097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6266" y="1995097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9999" y="1995097"/>
            <a:ext cx="432000" cy="19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18538" y="1995097"/>
            <a:ext cx="432000" cy="19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7465095" y="-825808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4694369" y="-825808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8214326" y="120344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10320258" y="120344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10320258" y="120344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3506531" y="120344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4694369" y="120344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11395082" y="1453950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2302353" y="1453950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2881168" y="1453950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3506531" y="1453950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5352266" y="1453950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6095999" y="1453950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6096000" y="1453950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331339" y="316576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3042540" y="3180282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2547339" y="2714878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2881168" y="2714878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2742997" y="581732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3188110" y="2071260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5964010" y="424844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718753" y="424844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12302353" y="1453950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"/>
    </mc:Choice>
    <mc:Fallback>
      <p:transition spd="slow" advClick="0" advTm="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4658" y="975726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7924" y="1921878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176052" y="1921878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3374" y="3111484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7425" y="3111484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262" y="3111484"/>
            <a:ext cx="1027338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5931" y="4228631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6686725" y="4228631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8660" y="4228631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-3518558" y="3111484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11840" y="3111484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575254" y="4228631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2295276" y="4228631"/>
            <a:ext cx="432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04156" y="4228631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360423" y="4228631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116" y="4228631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1224673" y="1407726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-1546053" y="1407726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1973904" y="2353878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4079836" y="2353878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4079836" y="2353878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-2733891" y="2353878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-1546053" y="2353878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5154660" y="3687484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6061931" y="3687484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-3359254" y="3687484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-2733891" y="3687484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-888156" y="3687484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-144423" y="3687484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-144422" y="3687484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-3909083" y="5399300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-3197882" y="5413816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  <a:endCxn id="100" idx="0"/>
          </p:cNvCxnSpPr>
          <p:nvPr/>
        </p:nvCxnSpPr>
        <p:spPr>
          <a:xfrm flipH="1">
            <a:off x="-3693083" y="4948412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-3359254" y="4948412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096000" y="2800276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-3052312" y="4304794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-276412" y="6382523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331" y="6382523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  <a:endCxn id="11" idx="0"/>
          </p:cNvCxnSpPr>
          <p:nvPr/>
        </p:nvCxnSpPr>
        <p:spPr>
          <a:xfrm>
            <a:off x="6061931" y="3687484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3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700"/>
    </mc:Choice>
    <mc:Fallback>
      <p:transition spd="slow" advClick="0" advTm="1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450114" y="2119085"/>
            <a:ext cx="1291771" cy="2116551"/>
            <a:chOff x="5450114" y="2119085"/>
            <a:chExt cx="1291771" cy="2116551"/>
          </a:xfrm>
        </p:grpSpPr>
        <p:grpSp>
          <p:nvGrpSpPr>
            <p:cNvPr id="4" name="组合 3"/>
            <p:cNvGrpSpPr/>
            <p:nvPr/>
          </p:nvGrpSpPr>
          <p:grpSpPr>
            <a:xfrm>
              <a:off x="5907314" y="2672450"/>
              <a:ext cx="377371" cy="1563186"/>
              <a:chOff x="6117060" y="2699657"/>
              <a:chExt cx="377371" cy="156318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175117" y="2699657"/>
                <a:ext cx="261257" cy="26125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117060" y="3062514"/>
                <a:ext cx="3773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登录用户</a:t>
                </a:r>
                <a:endParaRPr lang="zh-CN" altLang="en-US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450114" y="2119085"/>
              <a:ext cx="1291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02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36380" y="159657"/>
            <a:ext cx="972457" cy="18578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36297" y="-220417"/>
            <a:ext cx="1880029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二维码管理网站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39563" y="725735"/>
            <a:ext cx="1383823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75587" y="725735"/>
            <a:ext cx="125999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25013" y="1915341"/>
            <a:ext cx="140105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维护自己的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9064" y="1915341"/>
            <a:ext cx="1382031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收藏别人的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99901" y="1915341"/>
            <a:ext cx="102733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97570" y="3032488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14823767" y="3044408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用户收藏的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90299" y="3032488"/>
            <a:ext cx="432000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13" name="矩形 12"/>
          <p:cNvSpPr/>
          <p:nvPr/>
        </p:nvSpPr>
        <p:spPr>
          <a:xfrm>
            <a:off x="5233081" y="1915341"/>
            <a:ext cx="15693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9799" y="1915341"/>
            <a:ext cx="1134835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6385" y="3032488"/>
            <a:ext cx="432000" cy="7197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6363" y="3032488"/>
            <a:ext cx="432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47483" y="303248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关注用户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91216" y="303248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29755" y="3032488"/>
            <a:ext cx="432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浏览用户的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>
            <a:off x="9976312" y="211583"/>
            <a:ext cx="2855163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flipH="1">
            <a:off x="7205586" y="211583"/>
            <a:ext cx="2770726" cy="5141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flipH="1">
            <a:off x="10725543" y="1157735"/>
            <a:ext cx="2105932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8" idx="0"/>
          </p:cNvCxnSpPr>
          <p:nvPr/>
        </p:nvCxnSpPr>
        <p:spPr>
          <a:xfrm>
            <a:off x="12831475" y="1157735"/>
            <a:ext cx="860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>
            <a:off x="12831475" y="1157735"/>
            <a:ext cx="1982095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3" idx="0"/>
          </p:cNvCxnSpPr>
          <p:nvPr/>
        </p:nvCxnSpPr>
        <p:spPr>
          <a:xfrm flipH="1">
            <a:off x="6017748" y="1157735"/>
            <a:ext cx="1187838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4" idx="0"/>
          </p:cNvCxnSpPr>
          <p:nvPr/>
        </p:nvCxnSpPr>
        <p:spPr>
          <a:xfrm>
            <a:off x="7205586" y="1157735"/>
            <a:ext cx="1401631" cy="757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12" idx="0"/>
          </p:cNvCxnSpPr>
          <p:nvPr/>
        </p:nvCxnSpPr>
        <p:spPr>
          <a:xfrm flipH="1">
            <a:off x="13906299" y="2491341"/>
            <a:ext cx="90727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0" idx="0"/>
          </p:cNvCxnSpPr>
          <p:nvPr/>
        </p:nvCxnSpPr>
        <p:spPr>
          <a:xfrm>
            <a:off x="14813570" y="2491341"/>
            <a:ext cx="0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2"/>
            <a:endCxn id="15" idx="0"/>
          </p:cNvCxnSpPr>
          <p:nvPr/>
        </p:nvCxnSpPr>
        <p:spPr>
          <a:xfrm flipH="1">
            <a:off x="5392385" y="2491341"/>
            <a:ext cx="625363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16" idx="0"/>
          </p:cNvCxnSpPr>
          <p:nvPr/>
        </p:nvCxnSpPr>
        <p:spPr>
          <a:xfrm>
            <a:off x="6017748" y="2491341"/>
            <a:ext cx="654615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4" idx="2"/>
            <a:endCxn id="17" idx="0"/>
          </p:cNvCxnSpPr>
          <p:nvPr/>
        </p:nvCxnSpPr>
        <p:spPr>
          <a:xfrm flipH="1">
            <a:off x="7863483" y="2491341"/>
            <a:ext cx="74373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  <a:endCxn id="18" idx="0"/>
          </p:cNvCxnSpPr>
          <p:nvPr/>
        </p:nvCxnSpPr>
        <p:spPr>
          <a:xfrm flipH="1">
            <a:off x="8607216" y="2491341"/>
            <a:ext cx="1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2"/>
            <a:endCxn id="19" idx="0"/>
          </p:cNvCxnSpPr>
          <p:nvPr/>
        </p:nvCxnSpPr>
        <p:spPr>
          <a:xfrm>
            <a:off x="8607217" y="2491341"/>
            <a:ext cx="738538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842556" y="4203157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01" name="矩形 100"/>
          <p:cNvSpPr/>
          <p:nvPr/>
        </p:nvSpPr>
        <p:spPr>
          <a:xfrm>
            <a:off x="5553757" y="4217673"/>
            <a:ext cx="4320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帐号登录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肘形连接符 40"/>
          <p:cNvCxnSpPr>
            <a:stCxn id="15" idx="2"/>
          </p:cNvCxnSpPr>
          <p:nvPr/>
        </p:nvCxnSpPr>
        <p:spPr>
          <a:xfrm flipH="1">
            <a:off x="5058556" y="3752269"/>
            <a:ext cx="333829" cy="4508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40"/>
          <p:cNvCxnSpPr>
            <a:stCxn id="15" idx="2"/>
            <a:endCxn id="101" idx="0"/>
          </p:cNvCxnSpPr>
          <p:nvPr/>
        </p:nvCxnSpPr>
        <p:spPr>
          <a:xfrm>
            <a:off x="5392385" y="3752269"/>
            <a:ext cx="377372" cy="4654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66056" y="537029"/>
            <a:ext cx="261257" cy="2612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16003" y="537029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957946" y="899886"/>
            <a:ext cx="37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7027" y="899886"/>
            <a:ext cx="31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匿名用户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968423" y="3108651"/>
            <a:ext cx="261257" cy="26125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449705" y="159657"/>
            <a:ext cx="9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36"/>
          <p:cNvCxnSpPr>
            <a:stCxn id="9" idx="2"/>
          </p:cNvCxnSpPr>
          <p:nvPr/>
        </p:nvCxnSpPr>
        <p:spPr>
          <a:xfrm>
            <a:off x="14813570" y="2491341"/>
            <a:ext cx="840794" cy="5411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9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"/>
    </mc:Choice>
    <mc:Fallback>
      <p:transition spd="slow" advClick="0" advTm="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592</Words>
  <Application>Microsoft Office PowerPoint</Application>
  <PresentationFormat>宽屏</PresentationFormat>
  <Paragraphs>209</Paragraphs>
  <Slides>11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182</cp:revision>
  <dcterms:created xsi:type="dcterms:W3CDTF">2018-09-29T01:50:31Z</dcterms:created>
  <dcterms:modified xsi:type="dcterms:W3CDTF">2018-10-02T07:37:40Z</dcterms:modified>
</cp:coreProperties>
</file>