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8A88-870F-4360-BE8E-34AC418A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F99CE-5525-4A72-8CB8-E85C4BFB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77BE-F311-48EF-9172-7A904A72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AF06-F6D1-41AE-BC63-B0BCF372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CB9C-BA68-4FCD-9690-037CFDCB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29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0556-EF2D-47A0-9A35-4F74EEC3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9E01-F936-4A92-95F9-83B7F068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5006-818B-4F24-9602-22785124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0774-389E-41A7-B1A1-95A73BDC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33F7-8791-4C4C-97FF-66E416DE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10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C55D-C4D4-4738-92A2-2F9301F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D22A-386C-4B8A-8BE8-496CD635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AE5E-9BF9-429A-BE60-619C8101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B0A1-602B-4542-94D5-354A4F9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EA57-67C7-4ED2-A1E6-4D991E98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2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3385-E263-4505-A269-216D8569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D8EC-F1E8-454D-8250-566BF614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EB1E-8134-4D08-861F-1DF2586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7515-47BC-4CFC-910B-F9A1D164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65B-A7F2-4F97-8569-7CC0F4C0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26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AA59-A29E-4D6B-B00E-6C48D354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2986-B167-4993-AE15-1E6D2F50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30D5-7EEC-4016-91C2-75559031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1ACD-8F6F-4CFA-B2B2-0B069709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1566-AA66-4937-ACB5-C2569ED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0ED0-781D-4795-8C41-AEB1EEF9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9477-A76E-42F7-8172-4D8F8CDC6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E58-8FD7-491A-BA81-15058ECD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2CDF5-683E-4032-BBC8-4A1CBA9F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79F3F-F906-485A-B629-5783D1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9EDB-E644-4F56-86CA-41CEC7FA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3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64D9-5724-47EF-924E-0BCC2D79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CDD5-DFD9-48D1-B6E7-22628CFD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C5287-C743-4E96-A17B-6EB399D7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2E43-B806-4E13-8326-51426DCF6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C72D-D865-41CB-9AD6-957752C1A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A8955-8C4E-44A4-B74E-C1946E4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161BB-0401-4CAB-9FCA-1F708843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83745-F101-465A-81FC-F5E5B75C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2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0A17-65AE-49CC-B77E-EE2E1081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48485-D9B1-44AE-BF10-B3AED694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23F1-09D2-4736-B8D3-314636D8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52CB0-11EF-468F-ADCC-B6EAA54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0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8C50E-916B-431C-9638-51DF0FF6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51769-CF65-447E-BB50-D86E467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D8FC-0B22-43D5-9140-8851E547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8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2C05-784F-41C8-B180-4C991244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CCB8-7A2C-4354-9BB6-4FC15763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76F9F-9659-4756-B2F5-70DE01A6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3546-8CDE-448C-94C4-3991C71C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2EBB-37F6-4FB0-8E19-069DD5CF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6E71-F09E-455B-AF8C-B37A2090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1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4AA5-20F4-49EC-8799-986A7039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292BD-227C-4788-A3F0-92A98445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E83AE-3EBF-477C-B636-136F1488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42FC9-09E9-4DF5-9E23-64FDDAE1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4447-BADF-4696-B534-4CFD3820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B94F-EB0C-4036-9C4E-3521289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7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BBF02-027A-49D8-927C-C1C46902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D703-A62B-4834-925D-3ED9F454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8D88-C823-4AB0-886B-74C4D0FDC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B1CF-6FAA-41A9-A939-2B4F8E14312C}" type="datetimeFigureOut">
              <a:rPr lang="en-SG" smtClean="0"/>
              <a:t>26/9/2021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A25-E18A-4A12-A32F-E627B8684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0CFD-6663-45DA-8C2B-1D908B50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10D7-FA37-4B3A-8A07-6DE6F41246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E8B-39ED-4D08-BA98-21FD7048A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Section 3: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0700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3D963C-79B9-4A9C-83FA-CE458E359865}"/>
              </a:ext>
            </a:extLst>
          </p:cNvPr>
          <p:cNvSpPr/>
          <p:nvPr/>
        </p:nvSpPr>
        <p:spPr>
          <a:xfrm>
            <a:off x="1097447" y="967409"/>
            <a:ext cx="1924050" cy="559241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CC1CE-C6B6-476B-B132-8513601F3873}"/>
              </a:ext>
            </a:extLst>
          </p:cNvPr>
          <p:cNvSpPr txBox="1"/>
          <p:nvPr/>
        </p:nvSpPr>
        <p:spPr>
          <a:xfrm>
            <a:off x="1179444" y="291551"/>
            <a:ext cx="15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0070C0"/>
                </a:solidFill>
              </a:rPr>
              <a:t>Ingestion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743E3-2912-40FE-9382-EDBF52B35863}"/>
              </a:ext>
            </a:extLst>
          </p:cNvPr>
          <p:cNvSpPr/>
          <p:nvPr/>
        </p:nvSpPr>
        <p:spPr>
          <a:xfrm>
            <a:off x="3763619" y="967410"/>
            <a:ext cx="5473147" cy="550632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8A670-6E16-4880-BC15-A15FF6EA3770}"/>
              </a:ext>
            </a:extLst>
          </p:cNvPr>
          <p:cNvSpPr/>
          <p:nvPr/>
        </p:nvSpPr>
        <p:spPr>
          <a:xfrm>
            <a:off x="1370774" y="1597085"/>
            <a:ext cx="1351722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Web App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98E39-F61D-4C7D-B8D6-9CDDBD0DC5D7}"/>
              </a:ext>
            </a:extLst>
          </p:cNvPr>
          <p:cNvSpPr/>
          <p:nvPr/>
        </p:nvSpPr>
        <p:spPr>
          <a:xfrm>
            <a:off x="1380713" y="2933898"/>
            <a:ext cx="1351722" cy="80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Web App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286CC-EF03-44F9-A76D-A638CF67CA7F}"/>
              </a:ext>
            </a:extLst>
          </p:cNvPr>
          <p:cNvSpPr txBox="1"/>
          <p:nvPr/>
        </p:nvSpPr>
        <p:spPr>
          <a:xfrm>
            <a:off x="5241234" y="291551"/>
            <a:ext cx="2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0070C0"/>
                </a:solidFill>
              </a:rPr>
              <a:t>Process,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210AC-9165-4E64-9212-2C1E86A28969}"/>
              </a:ext>
            </a:extLst>
          </p:cNvPr>
          <p:cNvSpPr/>
          <p:nvPr/>
        </p:nvSpPr>
        <p:spPr>
          <a:xfrm>
            <a:off x="4421593" y="3691521"/>
            <a:ext cx="4033289" cy="1150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S3 Bucket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02A55B-A52F-47CA-A04F-2617BC420B80}"/>
              </a:ext>
            </a:extLst>
          </p:cNvPr>
          <p:cNvSpPr/>
          <p:nvPr/>
        </p:nvSpPr>
        <p:spPr>
          <a:xfrm>
            <a:off x="3160645" y="3437284"/>
            <a:ext cx="463827" cy="40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C8AFF-737B-4B20-B40E-166EE52EEAA6}"/>
              </a:ext>
            </a:extLst>
          </p:cNvPr>
          <p:cNvSpPr/>
          <p:nvPr/>
        </p:nvSpPr>
        <p:spPr>
          <a:xfrm>
            <a:off x="4459356" y="1542628"/>
            <a:ext cx="1683058" cy="1150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Lambda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BD07F8-875D-4DBA-9968-5758D737C10A}"/>
              </a:ext>
            </a:extLst>
          </p:cNvPr>
          <p:cNvSpPr/>
          <p:nvPr/>
        </p:nvSpPr>
        <p:spPr>
          <a:xfrm>
            <a:off x="1478447" y="4112954"/>
            <a:ext cx="1136375" cy="8083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Kinesis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59FC9-073D-431B-BAD0-F6E63876AA72}"/>
              </a:ext>
            </a:extLst>
          </p:cNvPr>
          <p:cNvSpPr/>
          <p:nvPr/>
        </p:nvSpPr>
        <p:spPr>
          <a:xfrm>
            <a:off x="10071650" y="967409"/>
            <a:ext cx="1543879" cy="559241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1D6597-AF4A-4B67-AE7A-34FBF1464C24}"/>
              </a:ext>
            </a:extLst>
          </p:cNvPr>
          <p:cNvSpPr/>
          <p:nvPr/>
        </p:nvSpPr>
        <p:spPr>
          <a:xfrm>
            <a:off x="9372592" y="3712076"/>
            <a:ext cx="463827" cy="400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A4984-3C6A-46FD-B6ED-986CAF94074E}"/>
              </a:ext>
            </a:extLst>
          </p:cNvPr>
          <p:cNvSpPr txBox="1"/>
          <p:nvPr/>
        </p:nvSpPr>
        <p:spPr>
          <a:xfrm>
            <a:off x="10125493" y="274985"/>
            <a:ext cx="1437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0070C0"/>
                </a:solidFill>
              </a:rPr>
              <a:t>Analyse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747D48-0792-4FF4-A2EB-372C019F482D}"/>
              </a:ext>
            </a:extLst>
          </p:cNvPr>
          <p:cNvSpPr/>
          <p:nvPr/>
        </p:nvSpPr>
        <p:spPr>
          <a:xfrm>
            <a:off x="10295280" y="4412866"/>
            <a:ext cx="1184414" cy="8083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QuickSight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F3FB4-AABF-4941-AFD7-EA552D950981}"/>
              </a:ext>
            </a:extLst>
          </p:cNvPr>
          <p:cNvSpPr/>
          <p:nvPr/>
        </p:nvSpPr>
        <p:spPr>
          <a:xfrm>
            <a:off x="10251382" y="1711909"/>
            <a:ext cx="1184414" cy="8083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Redshift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FEB79-C891-4796-84D6-87352CE6454F}"/>
              </a:ext>
            </a:extLst>
          </p:cNvPr>
          <p:cNvSpPr txBox="1"/>
          <p:nvPr/>
        </p:nvSpPr>
        <p:spPr>
          <a:xfrm>
            <a:off x="7217080" y="2692422"/>
            <a:ext cx="186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Store, annotate 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84698-744C-479E-9412-EC984F1C5733}"/>
              </a:ext>
            </a:extLst>
          </p:cNvPr>
          <p:cNvSpPr/>
          <p:nvPr/>
        </p:nvSpPr>
        <p:spPr>
          <a:xfrm>
            <a:off x="1495838" y="5476463"/>
            <a:ext cx="1184414" cy="8083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Cloudfront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C53091-6591-4593-993D-F2BD771A48F5}"/>
              </a:ext>
            </a:extLst>
          </p:cNvPr>
          <p:cNvSpPr txBox="1"/>
          <p:nvPr/>
        </p:nvSpPr>
        <p:spPr>
          <a:xfrm>
            <a:off x="2088045" y="2410678"/>
            <a:ext cx="73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Kafka </a:t>
            </a:r>
            <a:br>
              <a:rPr lang="en-SG" sz="1400" dirty="0"/>
            </a:br>
            <a:r>
              <a:rPr lang="en-SG" sz="1400" dirty="0"/>
              <a:t>stream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F82E3-2501-426A-BEB0-E582687E6DCA}"/>
              </a:ext>
            </a:extLst>
          </p:cNvPr>
          <p:cNvSpPr txBox="1"/>
          <p:nvPr/>
        </p:nvSpPr>
        <p:spPr>
          <a:xfrm>
            <a:off x="10267536" y="2635672"/>
            <a:ext cx="1263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Detailed Reports</a:t>
            </a:r>
            <a:br>
              <a:rPr lang="en-SG" sz="1400" dirty="0"/>
            </a:br>
            <a:r>
              <a:rPr lang="en-SG" sz="1400" dirty="0"/>
              <a:t>(Log analysis)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AFFED-2864-437A-9CB9-477DC170A879}"/>
              </a:ext>
            </a:extLst>
          </p:cNvPr>
          <p:cNvSpPr txBox="1"/>
          <p:nvPr/>
        </p:nvSpPr>
        <p:spPr>
          <a:xfrm>
            <a:off x="10151583" y="5327584"/>
            <a:ext cx="149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Business insights</a:t>
            </a:r>
            <a:br>
              <a:rPr lang="en-SG" sz="1400" dirty="0"/>
            </a:br>
            <a:r>
              <a:rPr lang="en-SG" sz="1400" dirty="0"/>
              <a:t>(ad-hoc analysis)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06343-7F55-4143-9E8D-02446C236A25}"/>
              </a:ext>
            </a:extLst>
          </p:cNvPr>
          <p:cNvSpPr txBox="1"/>
          <p:nvPr/>
        </p:nvSpPr>
        <p:spPr>
          <a:xfrm>
            <a:off x="8283" y="2279988"/>
            <a:ext cx="113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Upload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4ECA1C0-16F5-4047-86D6-06A8BD3E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" y="1663761"/>
            <a:ext cx="616227" cy="616227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40BA7CFA-1E9E-47BC-9CBC-959A9E766F61}"/>
              </a:ext>
            </a:extLst>
          </p:cNvPr>
          <p:cNvSpPr/>
          <p:nvPr/>
        </p:nvSpPr>
        <p:spPr>
          <a:xfrm>
            <a:off x="675863" y="1933974"/>
            <a:ext cx="231524" cy="200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E6B60-7864-4144-A157-857FA4420833}"/>
              </a:ext>
            </a:extLst>
          </p:cNvPr>
          <p:cNvCxnSpPr/>
          <p:nvPr/>
        </p:nvCxnSpPr>
        <p:spPr>
          <a:xfrm>
            <a:off x="2028827" y="2520968"/>
            <a:ext cx="0" cy="302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C078D3-37F4-40DD-90CB-46D33E3CFE2F}"/>
              </a:ext>
            </a:extLst>
          </p:cNvPr>
          <p:cNvSpPr txBox="1"/>
          <p:nvPr/>
        </p:nvSpPr>
        <p:spPr>
          <a:xfrm>
            <a:off x="4570346" y="2753323"/>
            <a:ext cx="175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Image 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3E4523-5BC6-42BB-93E4-027ADBD703CC}"/>
              </a:ext>
            </a:extLst>
          </p:cNvPr>
          <p:cNvSpPr txBox="1"/>
          <p:nvPr/>
        </p:nvSpPr>
        <p:spPr>
          <a:xfrm>
            <a:off x="1180578" y="6255568"/>
            <a:ext cx="214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Content Delivery Network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B8AD0-20F6-41CC-AE6A-B77433DE7010}"/>
              </a:ext>
            </a:extLst>
          </p:cNvPr>
          <p:cNvSpPr txBox="1"/>
          <p:nvPr/>
        </p:nvSpPr>
        <p:spPr>
          <a:xfrm>
            <a:off x="1194002" y="4918755"/>
            <a:ext cx="214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Ingest, buffer, and process streaming data in real-time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68F5A9-81A7-458D-A77F-1B189513521A}"/>
              </a:ext>
            </a:extLst>
          </p:cNvPr>
          <p:cNvSpPr txBox="1"/>
          <p:nvPr/>
        </p:nvSpPr>
        <p:spPr>
          <a:xfrm>
            <a:off x="4452224" y="4857565"/>
            <a:ext cx="38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Raw &amp; processed images for a minimum of 7 days for archival purposes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867D39-36C0-48CC-9DC1-DD89AF76A5BB}"/>
              </a:ext>
            </a:extLst>
          </p:cNvPr>
          <p:cNvSpPr/>
          <p:nvPr/>
        </p:nvSpPr>
        <p:spPr>
          <a:xfrm>
            <a:off x="7091295" y="1542628"/>
            <a:ext cx="1683058" cy="1112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AWS DynamoDB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2097B7-2F1F-431A-9340-49DDAB702B98}"/>
              </a:ext>
            </a:extLst>
          </p:cNvPr>
          <p:cNvCxnSpPr/>
          <p:nvPr/>
        </p:nvCxnSpPr>
        <p:spPr>
          <a:xfrm>
            <a:off x="10860983" y="3742281"/>
            <a:ext cx="0" cy="302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239F18-4701-4B52-A681-FE60818E1D54}"/>
              </a:ext>
            </a:extLst>
          </p:cNvPr>
          <p:cNvCxnSpPr>
            <a:cxnSpLocks/>
          </p:cNvCxnSpPr>
          <p:nvPr/>
        </p:nvCxnSpPr>
        <p:spPr>
          <a:xfrm>
            <a:off x="5300885" y="3246096"/>
            <a:ext cx="0" cy="302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A9E403-DB83-4E23-B664-3AC467F833FA}"/>
              </a:ext>
            </a:extLst>
          </p:cNvPr>
          <p:cNvCxnSpPr>
            <a:cxnSpLocks/>
          </p:cNvCxnSpPr>
          <p:nvPr/>
        </p:nvCxnSpPr>
        <p:spPr>
          <a:xfrm rot="16200000">
            <a:off x="6483016" y="1950307"/>
            <a:ext cx="0" cy="302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48A750-3EE5-4121-94D7-B715D621EDAE}"/>
              </a:ext>
            </a:extLst>
          </p:cNvPr>
          <p:cNvSpPr txBox="1"/>
          <p:nvPr/>
        </p:nvSpPr>
        <p:spPr>
          <a:xfrm>
            <a:off x="0" y="-4624"/>
            <a:ext cx="368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System Architecture Diagram </a:t>
            </a:r>
          </a:p>
        </p:txBody>
      </p:sp>
    </p:spTree>
    <p:extLst>
      <p:ext uri="{BB962C8B-B14F-4D97-AF65-F5344CB8AC3E}">
        <p14:creationId xmlns:p14="http://schemas.microsoft.com/office/powerpoint/2010/main" val="15927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3: System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Tan</dc:creator>
  <cp:lastModifiedBy>Joseph Tan</cp:lastModifiedBy>
  <cp:revision>8</cp:revision>
  <dcterms:created xsi:type="dcterms:W3CDTF">2021-09-25T16:32:30Z</dcterms:created>
  <dcterms:modified xsi:type="dcterms:W3CDTF">2021-09-25T19:14:54Z</dcterms:modified>
</cp:coreProperties>
</file>