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1" r:id="rId4"/>
    <p:sldId id="272" r:id="rId5"/>
    <p:sldId id="260" r:id="rId6"/>
    <p:sldId id="261" r:id="rId7"/>
    <p:sldId id="257" r:id="rId8"/>
    <p:sldId id="258" r:id="rId9"/>
    <p:sldId id="25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3ADEC-7E4B-4A57-BA93-6DAB3BC8854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B117C-2DAD-4241-9A4C-172FD8F17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B117C-2DAD-4241-9A4C-172FD8F175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0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 take a note here?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B117C-2DAD-4241-9A4C-172FD8F175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DAE5-5EF0-42F0-A092-F6F40414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B4D8-FFE1-4BE3-986C-0082BB8BC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F5B9-4A56-45F4-B67C-6023206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7D2A-1047-44D5-8AD8-68C3A976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FBF8-C1A2-4B9E-A7C4-97C658E7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227-F9E2-4638-B3D3-2E87CF4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45AAB-F198-45C9-9B69-03D6F79B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FE68-B796-4681-ADB5-B5044B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B22A-E0AC-4746-AA8D-C24C1869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7B96-FC40-4F50-9525-C260149D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1FFD9-2C14-47C4-AD2E-5A42064DA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B3F22-86BC-4D6E-82CC-540C876C0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6D66-54A8-4A2D-A91F-F565E23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48B5-4C10-4ADF-978F-F4E61D85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D2F1-BB0D-4FAF-84A7-C24B4E25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97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59D1-EF5E-4939-AF87-F48A0E24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6DD4-159A-4FDA-9B50-D5DA7155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B47E-CFB3-497F-95D9-249BFC56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48D5-701E-401D-BC55-0099047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541F-3DF0-4514-8554-E1BE3057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46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D903-CC13-4895-8701-D5F48BF1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33D79-B456-4434-BEDD-14FE3575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BF10-BE76-4432-A6E6-191CE2BE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AF09-7341-4BCF-8B82-E79B343C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834A-EA15-4D51-8B8C-079BD96E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0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BD81-1FD9-41D2-9178-F02B292C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CD7C-1051-4A2B-8F06-A6C27E8D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8E62-9FE1-44CA-A02C-3868D16E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732E-8F43-4540-A6A5-57641B7B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7745-2424-4E27-B191-88FD8D23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D15C-8397-4F5D-B761-0835F4DB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B248-9C64-4EAD-A6E8-E7E3DB78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F8AB0-8233-476D-90ED-17A1B34D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5601-01DE-47D7-9BA9-FD468F9A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9DBF-C53D-4B31-9D3F-0D15ABD0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BDCD0-A660-4FDB-889C-80DD52E7E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4477D-34EC-4114-932C-EF5CFBC4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57412-7774-40DD-98A3-E371C076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0043D-408C-4B4F-9E68-0147300C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777B-F3C0-448D-AA55-DF073E32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6B697-51C6-42AF-9771-200863A4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CA97E-278A-4BCA-8AA0-2D013008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C8505-F28F-4817-9398-035590D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2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C184D-1411-47B1-A59A-78444500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CA140-B33A-4B10-BC63-E1BB659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D106-B3B7-47DE-B015-110866A5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4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8365-039D-412A-9919-43816DF5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7036-DD5D-48BF-B07A-55BD96A5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8C99-80A8-4505-8CF2-D544E953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EAEF-DE17-4EFE-AC19-8735B628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4E22-5C41-4A82-BAD6-398BC54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CBAA-487E-433A-AE16-4D2691B6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5766-8AB0-4401-ADC5-FD57502B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13633-F7A1-4397-A5F0-D3AC081A5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2C55E-1E59-4381-ADE0-BC27893B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0227-D9D1-4667-A0CD-999BF2F7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289A-D32C-46D5-AD8C-5E1F17E0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D5BD-087B-4FF5-8AF7-F2D103B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3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9CC5D-903B-4721-96CF-B8A910B6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0090-E243-4CF3-BC48-8908F322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AAF1-476A-44C8-8EFF-B05161E4D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39F9-D37A-431A-A720-8E8ABFEC8208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9324-35FA-47E1-A8A1-65664AA4E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F09B-2BA3-4869-87C9-956610C63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F581-CABC-4D4A-B226-890348268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97B-620E-44C3-B3D1-B975F9157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967"/>
            <a:ext cx="9144000" cy="288047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  <a:t>Cargo Shipment Management</a:t>
            </a:r>
            <a:endParaRPr lang="en-GB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3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FEA6EA-D58D-446D-A6B9-730B99A05F3B}"/>
              </a:ext>
            </a:extLst>
          </p:cNvPr>
          <p:cNvSpPr txBox="1">
            <a:spLocks/>
          </p:cNvSpPr>
          <p:nvPr/>
        </p:nvSpPr>
        <p:spPr>
          <a:xfrm>
            <a:off x="1524000" y="1336967"/>
            <a:ext cx="9144000" cy="288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  <a:t>Imagine…</a:t>
            </a:r>
            <a:endParaRPr lang="en-GB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3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7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DA3D5-A037-49FD-89BB-214305CBF579}"/>
              </a:ext>
            </a:extLst>
          </p:cNvPr>
          <p:cNvSpPr txBox="1">
            <a:spLocks/>
          </p:cNvSpPr>
          <p:nvPr/>
        </p:nvSpPr>
        <p:spPr>
          <a:xfrm>
            <a:off x="2038905" y="2379217"/>
            <a:ext cx="7886330" cy="16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  <a:t>CAMULER</a:t>
            </a:r>
            <a:endParaRPr lang="en-GB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3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DA3D5-A037-49FD-89BB-214305CBF579}"/>
              </a:ext>
            </a:extLst>
          </p:cNvPr>
          <p:cNvSpPr txBox="1">
            <a:spLocks/>
          </p:cNvSpPr>
          <p:nvPr/>
        </p:nvSpPr>
        <p:spPr>
          <a:xfrm>
            <a:off x="2012271" y="958790"/>
            <a:ext cx="7886330" cy="16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  <a:t>CAMULER</a:t>
            </a:r>
            <a:endParaRPr lang="en-GB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13374-0B0F-4D89-A62B-96013E654C01}"/>
              </a:ext>
            </a:extLst>
          </p:cNvPr>
          <p:cNvSpPr txBox="1"/>
          <p:nvPr/>
        </p:nvSpPr>
        <p:spPr>
          <a:xfrm>
            <a:off x="26630" y="293697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sto MT" panose="02040603050505030304" pitchFamily="18" charset="0"/>
              </a:rPr>
              <a:t>Simple   Accurate   Fast</a:t>
            </a:r>
            <a:endParaRPr lang="en-GB" sz="60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A63-90B3-454A-AF4E-EEDDF057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CE1F-0A19-4BB8-BFBF-480B7F40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721DF4-BFB0-4B5C-9827-AD91B3C7A2BC}"/>
              </a:ext>
            </a:extLst>
          </p:cNvPr>
          <p:cNvSpPr txBox="1">
            <a:spLocks/>
          </p:cNvSpPr>
          <p:nvPr/>
        </p:nvSpPr>
        <p:spPr>
          <a:xfrm>
            <a:off x="1524000" y="1336967"/>
            <a:ext cx="9144000" cy="288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  <a:t>1. Height</a:t>
            </a:r>
            <a:endParaRPr lang="en-GB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8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721DF4-BFB0-4B5C-9827-AD91B3C7A2BC}"/>
              </a:ext>
            </a:extLst>
          </p:cNvPr>
          <p:cNvSpPr txBox="1">
            <a:spLocks/>
          </p:cNvSpPr>
          <p:nvPr/>
        </p:nvSpPr>
        <p:spPr>
          <a:xfrm>
            <a:off x="1524000" y="1336967"/>
            <a:ext cx="9144000" cy="288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  <a:t>2. Snap</a:t>
            </a:r>
            <a:endParaRPr lang="en-GB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CE927C-E1DE-49DC-91C7-7B44C67A10CB}"/>
              </a:ext>
            </a:extLst>
          </p:cNvPr>
          <p:cNvSpPr txBox="1">
            <a:spLocks/>
          </p:cNvSpPr>
          <p:nvPr/>
        </p:nvSpPr>
        <p:spPr>
          <a:xfrm>
            <a:off x="1524000" y="1336967"/>
            <a:ext cx="9144000" cy="288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  <a:t>Computer Vision Technology</a:t>
            </a:r>
            <a:endParaRPr lang="en-GB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F90F-0B83-483E-AE37-DD8931F9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445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>
                <a:solidFill>
                  <a:schemeClr val="bg1"/>
                </a:solidFill>
                <a:latin typeface="Calisto MT" panose="02040603050505030304" pitchFamily="18" charset="0"/>
              </a:rPr>
              <a:t>Accuracy</a:t>
            </a:r>
            <a:b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22200" dirty="0">
                <a:solidFill>
                  <a:schemeClr val="bg1"/>
                </a:solidFill>
                <a:latin typeface="Calisto MT" panose="02040603050505030304" pitchFamily="18" charset="0"/>
              </a:rPr>
              <a:t>99.28%</a:t>
            </a:r>
            <a:endParaRPr lang="en-GB" sz="222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0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59AFB5-19E2-44E3-AEB0-F2875A8B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445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>
                <a:solidFill>
                  <a:schemeClr val="bg1"/>
                </a:solidFill>
                <a:latin typeface="Calisto MT" panose="02040603050505030304" pitchFamily="18" charset="0"/>
              </a:rPr>
              <a:t>Time</a:t>
            </a:r>
            <a:br>
              <a:rPr lang="en-US" sz="88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22200" dirty="0">
                <a:solidFill>
                  <a:schemeClr val="bg1"/>
                </a:solidFill>
                <a:latin typeface="Calisto MT" panose="02040603050505030304" pitchFamily="18" charset="0"/>
              </a:rPr>
              <a:t>1.23s</a:t>
            </a:r>
            <a:endParaRPr lang="en-GB" sz="222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</Words>
  <Application>Microsoft Office PowerPoint</Application>
  <PresentationFormat>Widescreen</PresentationFormat>
  <Paragraphs>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Calisto MT</vt:lpstr>
      <vt:lpstr>Office Theme</vt:lpstr>
      <vt:lpstr>Cargo Shipment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99.28%</vt:lpstr>
      <vt:lpstr>Time 1.23s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Shipment Management</dc:title>
  <dc:creator>Boo Kai Hsien</dc:creator>
  <cp:lastModifiedBy>Boo Kai Hsien</cp:lastModifiedBy>
  <cp:revision>10</cp:revision>
  <dcterms:created xsi:type="dcterms:W3CDTF">2017-10-27T07:13:56Z</dcterms:created>
  <dcterms:modified xsi:type="dcterms:W3CDTF">2017-10-27T15:00:39Z</dcterms:modified>
</cp:coreProperties>
</file>