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E63"/>
    <a:srgbClr val="84863C"/>
    <a:srgbClr val="EEFF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15-11-2016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15-11-2016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15-11-2016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611560" y="1772816"/>
            <a:ext cx="792088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Install Python 3.5 </a:t>
            </a:r>
            <a:r>
              <a:rPr lang="en-US" smtClean="0"/>
              <a:t>or 3.6 from </a:t>
            </a:r>
            <a:r>
              <a:rPr lang="en-US" smtClean="0"/>
              <a:t>www.python.org</a:t>
            </a:r>
          </a:p>
          <a:p>
            <a:r>
              <a:rPr lang="en-US" smtClean="0"/>
              <a:t>Install Transcrypt using pip for Windows, Linux or OSX, as described in docs</a:t>
            </a:r>
            <a:endParaRPr lang="en-US"/>
          </a:p>
        </p:txBody>
      </p:sp>
      <p:sp>
        <p:nvSpPr>
          <p:cNvPr id="8" name="Tekstvak 7"/>
          <p:cNvSpPr txBox="1"/>
          <p:nvPr/>
        </p:nvSpPr>
        <p:spPr>
          <a:xfrm>
            <a:off x="611560" y="2636912"/>
            <a:ext cx="792088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Program your Python app with any number of modules, classes and functions</a:t>
            </a:r>
          </a:p>
          <a:p>
            <a:r>
              <a:rPr lang="en-US" smtClean="0"/>
              <a:t>Use the whole DOM and any JavaScript library directly, without modification</a:t>
            </a:r>
            <a:endParaRPr lang="en-US"/>
          </a:p>
        </p:txBody>
      </p:sp>
      <p:sp>
        <p:nvSpPr>
          <p:cNvPr id="9" name="Tekstvak 8"/>
          <p:cNvSpPr txBox="1"/>
          <p:nvPr/>
        </p:nvSpPr>
        <p:spPr>
          <a:xfrm>
            <a:off x="611560" y="3501008"/>
            <a:ext cx="792088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Use terminal or any build system to compile: transcrypt [options] myapp.py</a:t>
            </a:r>
          </a:p>
          <a:p>
            <a:r>
              <a:rPr lang="en-US" smtClean="0"/>
              <a:t>This produces __javascript__/myapp.min.js, refer to it in HTML &lt;script&gt; tag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611560" y="4365104"/>
            <a:ext cx="792088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Connect your event handlers to the DOM just like you would with JavaScript</a:t>
            </a:r>
          </a:p>
          <a:p>
            <a:r>
              <a:rPr lang="en-US" smtClean="0"/>
              <a:t>Debug conveniently from Python sourcecode, then simply deploy by FTP</a:t>
            </a:r>
          </a:p>
        </p:txBody>
      </p:sp>
      <p:sp>
        <p:nvSpPr>
          <p:cNvPr id="15" name="PIJL-OMLAAG 14"/>
          <p:cNvSpPr/>
          <p:nvPr/>
        </p:nvSpPr>
        <p:spPr>
          <a:xfrm>
            <a:off x="7884368" y="2204864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JL-OMLAAG 15"/>
          <p:cNvSpPr/>
          <p:nvPr/>
        </p:nvSpPr>
        <p:spPr>
          <a:xfrm>
            <a:off x="7884368" y="3068960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JL-OMLAAG 16"/>
          <p:cNvSpPr/>
          <p:nvPr/>
        </p:nvSpPr>
        <p:spPr>
          <a:xfrm>
            <a:off x="7884368" y="3933056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101</Words>
  <Application>Microsoft Office PowerPoint</Application>
  <PresentationFormat>Diavoorstelling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jacques</dc:creator>
  <cp:lastModifiedBy>info@geatec.com</cp:lastModifiedBy>
  <cp:revision>17</cp:revision>
  <dcterms:created xsi:type="dcterms:W3CDTF">2016-07-11T15:04:34Z</dcterms:created>
  <dcterms:modified xsi:type="dcterms:W3CDTF">2016-11-15T10:43:39Z</dcterms:modified>
</cp:coreProperties>
</file>