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EE1-05E5-4516-8683-B9D5F11443B6}" type="datetimeFigureOut">
              <a:rPr lang="en-MY" smtClean="0"/>
              <a:t>23/7/2021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0986-E144-44F2-85ED-B01524E3721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8263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EE1-05E5-4516-8683-B9D5F11443B6}" type="datetimeFigureOut">
              <a:rPr lang="en-MY" smtClean="0"/>
              <a:t>23/7/2021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0986-E144-44F2-85ED-B01524E3721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143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EE1-05E5-4516-8683-B9D5F11443B6}" type="datetimeFigureOut">
              <a:rPr lang="en-MY" smtClean="0"/>
              <a:t>23/7/2021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0986-E144-44F2-85ED-B01524E3721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761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EE1-05E5-4516-8683-B9D5F11443B6}" type="datetimeFigureOut">
              <a:rPr lang="en-MY" smtClean="0"/>
              <a:t>23/7/2021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0986-E144-44F2-85ED-B01524E3721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8480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EE1-05E5-4516-8683-B9D5F11443B6}" type="datetimeFigureOut">
              <a:rPr lang="en-MY" smtClean="0"/>
              <a:t>23/7/2021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0986-E144-44F2-85ED-B01524E3721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420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EE1-05E5-4516-8683-B9D5F11443B6}" type="datetimeFigureOut">
              <a:rPr lang="en-MY" smtClean="0"/>
              <a:t>23/7/2021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0986-E144-44F2-85ED-B01524E3721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135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EE1-05E5-4516-8683-B9D5F11443B6}" type="datetimeFigureOut">
              <a:rPr lang="en-MY" smtClean="0"/>
              <a:t>23/7/2021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0986-E144-44F2-85ED-B01524E3721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207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EE1-05E5-4516-8683-B9D5F11443B6}" type="datetimeFigureOut">
              <a:rPr lang="en-MY" smtClean="0"/>
              <a:t>23/7/2021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0986-E144-44F2-85ED-B01524E3721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721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EE1-05E5-4516-8683-B9D5F11443B6}" type="datetimeFigureOut">
              <a:rPr lang="en-MY" smtClean="0"/>
              <a:t>23/7/2021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0986-E144-44F2-85ED-B01524E3721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100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EE1-05E5-4516-8683-B9D5F11443B6}" type="datetimeFigureOut">
              <a:rPr lang="en-MY" smtClean="0"/>
              <a:t>23/7/2021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0986-E144-44F2-85ED-B01524E3721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052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EE1-05E5-4516-8683-B9D5F11443B6}" type="datetimeFigureOut">
              <a:rPr lang="en-MY" smtClean="0"/>
              <a:t>23/7/2021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0986-E144-44F2-85ED-B01524E3721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00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EAEE1-05E5-4516-8683-B9D5F11443B6}" type="datetimeFigureOut">
              <a:rPr lang="en-MY" smtClean="0"/>
              <a:t>23/7/2021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40986-E144-44F2-85ED-B01524E3721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282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685" y="542096"/>
            <a:ext cx="6093516" cy="174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ANWAR FIKRI BIN ABDULLAH</cp:lastModifiedBy>
  <cp:revision>3</cp:revision>
  <dcterms:created xsi:type="dcterms:W3CDTF">2021-06-25T03:11:10Z</dcterms:created>
  <dcterms:modified xsi:type="dcterms:W3CDTF">2021-07-23T08:49:22Z</dcterms:modified>
</cp:coreProperties>
</file>