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1" r:id="rId5"/>
    <p:sldId id="272" r:id="rId6"/>
    <p:sldId id="267" r:id="rId7"/>
    <p:sldId id="268" r:id="rId8"/>
    <p:sldId id="269" r:id="rId9"/>
    <p:sldId id="273" r:id="rId10"/>
    <p:sldId id="257" r:id="rId11"/>
    <p:sldId id="261" r:id="rId12"/>
    <p:sldId id="258" r:id="rId13"/>
    <p:sldId id="260" r:id="rId14"/>
    <p:sldId id="259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3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7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6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0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94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9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21A8-0E05-4B49-9FBB-C934A0201A35}" type="datetimeFigureOut">
              <a:rPr lang="en-GB" smtClean="0"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2617-D195-4C38-AED0-D1C303C3F1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avicon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Phaser Game Library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Overview:</a:t>
            </a:r>
          </a:p>
          <a:p>
            <a:r>
              <a:rPr lang="en-GB" dirty="0" smtClean="0"/>
              <a:t>What files do you need?</a:t>
            </a:r>
          </a:p>
          <a:p>
            <a:r>
              <a:rPr lang="en-GB" dirty="0" smtClean="0"/>
              <a:t>How is a game structured?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985" y="362671"/>
            <a:ext cx="3120897" cy="7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Phaser.Game – 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585855" cy="4450485"/>
          </a:xfrm>
          <a:ln w="28575"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When the window loads, you create one </a:t>
            </a:r>
            <a:r>
              <a:rPr lang="en-GB" dirty="0" smtClean="0"/>
              <a:t>a game variable and </a:t>
            </a:r>
            <a:r>
              <a:rPr lang="en-GB" dirty="0"/>
              <a:t>call it </a:t>
            </a:r>
            <a:r>
              <a:rPr lang="en-GB" i="1" dirty="0"/>
              <a:t>game</a:t>
            </a:r>
            <a:r>
              <a:rPr lang="en-GB" dirty="0"/>
              <a:t>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game object contains </a:t>
            </a:r>
            <a:r>
              <a:rPr lang="en-GB" dirty="0" smtClean="0"/>
              <a:t>everything needed to make your game, such as the drawing of windows, creation of sprites, detection of collisions,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647" y="1825625"/>
            <a:ext cx="6595353" cy="1828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96647" y="3789362"/>
            <a:ext cx="5396935" cy="2486748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This is also where you </a:t>
            </a:r>
            <a:r>
              <a:rPr lang="en-GB" b="1" dirty="0" smtClean="0"/>
              <a:t>declare</a:t>
            </a:r>
            <a:r>
              <a:rPr lang="en-GB" dirty="0" smtClean="0"/>
              <a:t> any variables that need to </a:t>
            </a:r>
            <a:r>
              <a:rPr lang="en-GB" dirty="0" smtClean="0"/>
              <a:t>be </a:t>
            </a:r>
            <a:r>
              <a:rPr lang="en-GB" b="1" dirty="0" smtClean="0"/>
              <a:t>global</a:t>
            </a:r>
            <a:r>
              <a:rPr lang="en-GB" dirty="0" smtClean="0"/>
              <a:t>. They’re not really global, but they’ll be alive in the same scope as your game variable, so you can access them in all functions.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5424669" y="2340699"/>
            <a:ext cx="544010" cy="798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7152123">
            <a:off x="8622317" y="3186705"/>
            <a:ext cx="544010" cy="798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structure of a game – the big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618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Each box can be thought of as a GAME STATE.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simplifies game development if each state can be handled separately.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There could be more states, such as levels, if the game is complex.  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76209" y="1825625"/>
            <a:ext cx="3886199" cy="4258705"/>
            <a:chOff x="3990108" y="2275609"/>
            <a:chExt cx="2317173" cy="2582594"/>
          </a:xfrm>
        </p:grpSpPr>
        <p:sp>
          <p:nvSpPr>
            <p:cNvPr id="4" name="TextBox 3"/>
            <p:cNvSpPr txBox="1"/>
            <p:nvPr/>
          </p:nvSpPr>
          <p:spPr>
            <a:xfrm>
              <a:off x="3990108" y="2275609"/>
              <a:ext cx="2317173" cy="3693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LOAD ASSETS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90108" y="3013363"/>
              <a:ext cx="2317173" cy="3693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START SCREEN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90108" y="3751117"/>
              <a:ext cx="2317173" cy="3693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PLAY GAME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0108" y="4488871"/>
              <a:ext cx="2317173" cy="3693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GAME OVER</a:t>
              </a:r>
              <a:endParaRPr lang="en-GB" dirty="0"/>
            </a:p>
          </p:txBody>
        </p:sp>
        <p:cxnSp>
          <p:nvCxnSpPr>
            <p:cNvPr id="10" name="Elbow Connector 9"/>
            <p:cNvCxnSpPr>
              <a:stCxn id="8" idx="1"/>
              <a:endCxn id="7" idx="1"/>
            </p:cNvCxnSpPr>
            <p:nvPr/>
          </p:nvCxnSpPr>
          <p:spPr>
            <a:xfrm rot="10800000">
              <a:off x="3990108" y="3935783"/>
              <a:ext cx="12700" cy="737754"/>
            </a:xfrm>
            <a:prstGeom prst="bentConnector3">
              <a:avLst>
                <a:gd name="adj1" fmla="val 392727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2"/>
              <a:endCxn id="6" idx="0"/>
            </p:cNvCxnSpPr>
            <p:nvPr/>
          </p:nvCxnSpPr>
          <p:spPr>
            <a:xfrm>
              <a:off x="5148695" y="2644941"/>
              <a:ext cx="0" cy="3684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48694" y="3382695"/>
              <a:ext cx="0" cy="3684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64279" y="4102491"/>
              <a:ext cx="0" cy="3684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155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Phaser games have at least one state. </a:t>
            </a:r>
            <a:r>
              <a:rPr lang="en-GB" i="1" dirty="0" smtClean="0"/>
              <a:t>Each state </a:t>
            </a:r>
            <a:r>
              <a:rPr lang="en-GB" dirty="0" smtClean="0"/>
              <a:t>must contain at least one of these functions: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Preload – load things</a:t>
            </a:r>
          </a:p>
          <a:p>
            <a:r>
              <a:rPr lang="en-GB" dirty="0" smtClean="0"/>
              <a:t>Create – make things</a:t>
            </a:r>
          </a:p>
          <a:p>
            <a:r>
              <a:rPr lang="en-GB" dirty="0" smtClean="0"/>
              <a:t>Update – change things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Render – you won’t need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076209" y="1825625"/>
            <a:ext cx="3886199" cy="4258705"/>
            <a:chOff x="3990108" y="2275609"/>
            <a:chExt cx="2317173" cy="2582594"/>
          </a:xfrm>
        </p:grpSpPr>
        <p:sp>
          <p:nvSpPr>
            <p:cNvPr id="7" name="TextBox 6"/>
            <p:cNvSpPr txBox="1"/>
            <p:nvPr/>
          </p:nvSpPr>
          <p:spPr>
            <a:xfrm>
              <a:off x="3990108" y="2275609"/>
              <a:ext cx="2317173" cy="3693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LOAD ASSETS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0108" y="3013363"/>
              <a:ext cx="2317173" cy="3693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START SCREEN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0108" y="3751117"/>
              <a:ext cx="2317173" cy="3693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PLAY GAME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90108" y="4488871"/>
              <a:ext cx="2317173" cy="369332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GAME OVER</a:t>
              </a:r>
              <a:endParaRPr lang="en-GB" dirty="0"/>
            </a:p>
          </p:txBody>
        </p:sp>
        <p:cxnSp>
          <p:nvCxnSpPr>
            <p:cNvPr id="11" name="Elbow Connector 10"/>
            <p:cNvCxnSpPr>
              <a:stCxn id="10" idx="1"/>
              <a:endCxn id="9" idx="1"/>
            </p:cNvCxnSpPr>
            <p:nvPr/>
          </p:nvCxnSpPr>
          <p:spPr>
            <a:xfrm rot="10800000">
              <a:off x="3990108" y="3935783"/>
              <a:ext cx="12700" cy="737754"/>
            </a:xfrm>
            <a:prstGeom prst="bentConnector3">
              <a:avLst>
                <a:gd name="adj1" fmla="val 392727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>
              <a:off x="5148695" y="2644941"/>
              <a:ext cx="0" cy="3684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48694" y="3382695"/>
              <a:ext cx="0" cy="3684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64279" y="4102491"/>
              <a:ext cx="0" cy="3684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975325" y="1497102"/>
            <a:ext cx="159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DEFAULT STATE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5325" y="2672850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TITLESCREEN STATE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5325" y="3890823"/>
            <a:ext cx="180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PLAYGAME STATE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5325" y="5121394"/>
            <a:ext cx="18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GAMEOVER STATE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725391"/>
            <a:ext cx="12192000" cy="10321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2327564"/>
            <a:ext cx="12192000" cy="12261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States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28" y="362543"/>
            <a:ext cx="7797079" cy="6220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73" y="1400537"/>
            <a:ext cx="12211073" cy="5457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970380" y="5428528"/>
            <a:ext cx="2902948" cy="544010"/>
            <a:chOff x="8970380" y="5428528"/>
            <a:chExt cx="2902948" cy="544010"/>
          </a:xfrm>
        </p:grpSpPr>
        <p:sp>
          <p:nvSpPr>
            <p:cNvPr id="6" name="Down Arrow 5"/>
            <p:cNvSpPr/>
            <p:nvPr/>
          </p:nvSpPr>
          <p:spPr>
            <a:xfrm rot="5400000">
              <a:off x="9097702" y="5301206"/>
              <a:ext cx="544010" cy="7986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69034" y="5514966"/>
              <a:ext cx="2104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FF00"/>
                  </a:solidFill>
                </a:rPr>
                <a:t>Jump to next state</a:t>
              </a:r>
              <a:endParaRPr lang="en-GB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4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TITLESCREEN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222" y="1825625"/>
            <a:ext cx="395757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On the </a:t>
            </a:r>
            <a:r>
              <a:rPr lang="en-GB" dirty="0" err="1" smtClean="0"/>
              <a:t>TitleScreen</a:t>
            </a:r>
            <a:r>
              <a:rPr lang="en-GB" dirty="0" smtClean="0"/>
              <a:t>, if they click </a:t>
            </a:r>
            <a:r>
              <a:rPr lang="en-GB" b="1" dirty="0" smtClean="0"/>
              <a:t>anywhere</a:t>
            </a:r>
            <a:r>
              <a:rPr lang="en-GB" dirty="0" smtClean="0"/>
              <a:t>, it will trigger the next game state, by calling a 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550"/>
            <a:ext cx="6438900" cy="550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057650" y="6176963"/>
            <a:ext cx="2902948" cy="544010"/>
            <a:chOff x="8970380" y="5428528"/>
            <a:chExt cx="2902948" cy="544010"/>
          </a:xfrm>
        </p:grpSpPr>
        <p:sp>
          <p:nvSpPr>
            <p:cNvPr id="7" name="Down Arrow 6"/>
            <p:cNvSpPr/>
            <p:nvPr/>
          </p:nvSpPr>
          <p:spPr>
            <a:xfrm rot="5400000">
              <a:off x="9097702" y="5301206"/>
              <a:ext cx="544010" cy="7986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69034" y="5514966"/>
              <a:ext cx="2104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FF00"/>
                  </a:solidFill>
                </a:rPr>
                <a:t>Jump to next state</a:t>
              </a:r>
              <a:endParaRPr lang="en-GB" sz="2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1028" y="5470907"/>
            <a:ext cx="2084327" cy="544010"/>
            <a:chOff x="4961028" y="5470907"/>
            <a:chExt cx="2084327" cy="544010"/>
          </a:xfrm>
        </p:grpSpPr>
        <p:sp>
          <p:nvSpPr>
            <p:cNvPr id="10" name="Down Arrow 9"/>
            <p:cNvSpPr/>
            <p:nvPr/>
          </p:nvSpPr>
          <p:spPr>
            <a:xfrm rot="5400000">
              <a:off x="5088350" y="5343585"/>
              <a:ext cx="544010" cy="798653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9682" y="5557345"/>
              <a:ext cx="1285673" cy="4001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FF00"/>
                  </a:solidFill>
                </a:rPr>
                <a:t>If clicked…</a:t>
              </a:r>
              <a:endParaRPr lang="en-GB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7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6" y="3070410"/>
            <a:ext cx="4008579" cy="3250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PLAYGAME STATE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5400000">
            <a:off x="3727681" y="5534362"/>
            <a:ext cx="544010" cy="798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399013" y="5748122"/>
            <a:ext cx="2104294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FF00"/>
                </a:solidFill>
              </a:rPr>
              <a:t>Jump to next state</a:t>
            </a:r>
            <a:endParaRPr lang="en-GB" sz="2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569204" y="3202269"/>
            <a:ext cx="2084327" cy="544010"/>
            <a:chOff x="4961028" y="5470907"/>
            <a:chExt cx="2084327" cy="544010"/>
          </a:xfrm>
        </p:grpSpPr>
        <p:sp>
          <p:nvSpPr>
            <p:cNvPr id="10" name="Down Arrow 9"/>
            <p:cNvSpPr/>
            <p:nvPr/>
          </p:nvSpPr>
          <p:spPr>
            <a:xfrm rot="5400000">
              <a:off x="5088350" y="5343585"/>
              <a:ext cx="544010" cy="798653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9682" y="5557345"/>
              <a:ext cx="1285673" cy="4001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FF00"/>
                  </a:solidFill>
                </a:rPr>
                <a:t>If clicked…</a:t>
              </a:r>
              <a:endParaRPr lang="en-GB" sz="2000" dirty="0">
                <a:solidFill>
                  <a:srgbClr val="FFFF00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70756"/>
            <a:ext cx="4016645" cy="1564717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396222" y="1825625"/>
            <a:ext cx="395757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 err="1" smtClean="0"/>
              <a:t>PlayGame</a:t>
            </a:r>
            <a:r>
              <a:rPr lang="en-GB" dirty="0" smtClean="0"/>
              <a:t>, if they click on the </a:t>
            </a:r>
            <a:r>
              <a:rPr lang="en-GB" b="1" dirty="0" smtClean="0"/>
              <a:t>box</a:t>
            </a:r>
            <a:r>
              <a:rPr lang="en-GB" dirty="0" smtClean="0"/>
              <a:t>, it will trigger the next game state, by calling a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0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548"/>
            <a:ext cx="7343050" cy="47221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PLAYGAME STATE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5400000">
            <a:off x="3600360" y="5291088"/>
            <a:ext cx="544010" cy="798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71692" y="5504848"/>
            <a:ext cx="2104294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FF00"/>
                </a:solidFill>
              </a:rPr>
              <a:t>Jump to next state</a:t>
            </a:r>
            <a:endParaRPr lang="en-GB" sz="2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53836" y="4372896"/>
            <a:ext cx="2084327" cy="544010"/>
            <a:chOff x="4961028" y="5470907"/>
            <a:chExt cx="2084327" cy="544010"/>
          </a:xfrm>
        </p:grpSpPr>
        <p:sp>
          <p:nvSpPr>
            <p:cNvPr id="10" name="Down Arrow 9"/>
            <p:cNvSpPr/>
            <p:nvPr/>
          </p:nvSpPr>
          <p:spPr>
            <a:xfrm rot="5400000">
              <a:off x="5088350" y="5343585"/>
              <a:ext cx="544010" cy="798653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9682" y="5557345"/>
              <a:ext cx="1285673" cy="4001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FF00"/>
                  </a:solidFill>
                </a:rPr>
                <a:t>If clicked…</a:t>
              </a:r>
              <a:endParaRPr lang="en-GB" sz="20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396222" y="1825625"/>
            <a:ext cx="395757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G</a:t>
            </a:r>
            <a:r>
              <a:rPr lang="en-GB" dirty="0" smtClean="0"/>
              <a:t>ameOver, if they click anywhere, it will trigger the next game state, by calling a function.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8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96187" cy="34987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the 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291"/>
            <a:ext cx="10515600" cy="852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At the end of the window.onload function (i.e. the very end of all the code) the states are added and the PreloadAssets state is started.</a:t>
            </a:r>
            <a:endParaRPr lang="en-GB" dirty="0"/>
          </a:p>
        </p:txBody>
      </p:sp>
      <p:sp>
        <p:nvSpPr>
          <p:cNvPr id="5" name="Down Arrow 4"/>
          <p:cNvSpPr/>
          <p:nvPr/>
        </p:nvSpPr>
        <p:spPr>
          <a:xfrm rot="5400000">
            <a:off x="8473302" y="4637488"/>
            <a:ext cx="544010" cy="798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144634" y="4851248"/>
            <a:ext cx="2104294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FFFF00"/>
                </a:solidFill>
              </a:rPr>
              <a:t>Jump to next state</a:t>
            </a:r>
            <a:endParaRPr lang="en-GB" sz="2000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files do you need?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84818" cy="4351338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assets – to hold the images / sounds</a:t>
            </a:r>
          </a:p>
          <a:p>
            <a:r>
              <a:rPr lang="en-GB" dirty="0" smtClean="0"/>
              <a:t>favicon.ico – the icon file for the browser</a:t>
            </a:r>
          </a:p>
          <a:p>
            <a:r>
              <a:rPr lang="en-GB" dirty="0" smtClean="0"/>
              <a:t>game.js – where you put your game code</a:t>
            </a:r>
          </a:p>
          <a:p>
            <a:r>
              <a:rPr lang="en-GB" dirty="0" smtClean="0"/>
              <a:t>index.html – just launches the game code</a:t>
            </a:r>
          </a:p>
          <a:p>
            <a:r>
              <a:rPr lang="en-GB" dirty="0" smtClean="0"/>
              <a:t>phaser.js – the game library</a:t>
            </a:r>
          </a:p>
          <a:p>
            <a:r>
              <a:rPr lang="en-GB" dirty="0" smtClean="0"/>
              <a:t>phaser.min.js – minimised game library</a:t>
            </a:r>
          </a:p>
          <a:p>
            <a:r>
              <a:rPr lang="en-GB" dirty="0" smtClean="0"/>
              <a:t>runServer.py – to start the server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18" y="1690688"/>
            <a:ext cx="3178560" cy="4273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3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assets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visual assets can be PNG files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when you come to use sounds, include them as duplicate </a:t>
            </a:r>
            <a:br>
              <a:rPr lang="en-GB" dirty="0" smtClean="0"/>
            </a:br>
            <a:r>
              <a:rPr lang="en-GB" dirty="0" smtClean="0"/>
              <a:t>MP3 and OGG files: Phaser will use whichever file format </a:t>
            </a:r>
            <a:br>
              <a:rPr lang="en-GB" dirty="0" smtClean="0"/>
            </a:br>
            <a:r>
              <a:rPr lang="en-GB" dirty="0" smtClean="0"/>
              <a:t>is best for your browser.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288335"/>
            <a:ext cx="7239000" cy="2289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094" y="4734962"/>
            <a:ext cx="1556706" cy="1442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4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favicon.ico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1447" cy="4351338"/>
          </a:xfrm>
        </p:spPr>
        <p:txBody>
          <a:bodyPr/>
          <a:lstStyle/>
          <a:p>
            <a:r>
              <a:rPr lang="en-GB" dirty="0" smtClean="0"/>
              <a:t>short for ‘favourite icon’ </a:t>
            </a:r>
          </a:p>
          <a:p>
            <a:r>
              <a:rPr lang="en-GB" dirty="0" smtClean="0"/>
              <a:t>this is the small image that will show in the browser URL</a:t>
            </a:r>
          </a:p>
          <a:p>
            <a:r>
              <a:rPr lang="en-GB" dirty="0" smtClean="0"/>
              <a:t>the easiest way to make your own is </a:t>
            </a:r>
            <a:r>
              <a:rPr lang="en-GB" dirty="0"/>
              <a:t>to upload a PNG to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www.favicon.co.uk</a:t>
            </a:r>
            <a:r>
              <a:rPr lang="en-GB" dirty="0" smtClean="0"/>
              <a:t> and let it convert your image for you.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47" y="1825625"/>
            <a:ext cx="7152353" cy="503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runServer.py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simple script to create a file server for Python 3</a:t>
            </a:r>
          </a:p>
          <a:p>
            <a:endParaRPr lang="en-GB" dirty="0"/>
          </a:p>
          <a:p>
            <a:r>
              <a:rPr lang="en-GB" dirty="0" smtClean="0"/>
              <a:t>run it and then navigate to localhost:8000 on your browser</a:t>
            </a:r>
          </a:p>
          <a:p>
            <a:endParaRPr lang="en-GB" dirty="0"/>
          </a:p>
          <a:p>
            <a:r>
              <a:rPr lang="en-GB" dirty="0" smtClean="0"/>
              <a:t>if you have a file there called index.html, it will automatically open it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85064"/>
            <a:ext cx="10687362" cy="991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8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contains metatags as suggested by mobile manufacturers to best display the game full-screen on their devices (and launches game.)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6418"/>
            <a:ext cx="12200702" cy="3881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phaser.js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game library – full human-readable version (2859 KB) which is used during development in case you need to look at it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when your game is completed, you can replace this with </a:t>
            </a:r>
            <a:r>
              <a:rPr lang="en-GB" b="1" dirty="0" smtClean="0"/>
              <a:t>phaser.min.js</a:t>
            </a:r>
            <a:r>
              <a:rPr lang="en-GB" dirty="0" smtClean="0"/>
              <a:t>, which has all unnecessary space removed (587 KB)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44" y="4162424"/>
            <a:ext cx="10571730" cy="679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1" y="2904692"/>
            <a:ext cx="10404219" cy="451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game.js – this is where you write your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87607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636" y="0"/>
            <a:ext cx="1489364" cy="3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game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67550" cy="4723606"/>
          </a:xfrm>
        </p:spPr>
        <p:txBody>
          <a:bodyPr/>
          <a:lstStyle/>
          <a:p>
            <a:r>
              <a:rPr lang="en-GB" dirty="0" smtClean="0"/>
              <a:t>load game and declare variables</a:t>
            </a:r>
          </a:p>
          <a:p>
            <a:endParaRPr lang="en-GB" dirty="0"/>
          </a:p>
          <a:p>
            <a:r>
              <a:rPr lang="en-GB" dirty="0" smtClean="0"/>
              <a:t>preload assets</a:t>
            </a:r>
          </a:p>
          <a:p>
            <a:endParaRPr lang="en-GB" dirty="0"/>
          </a:p>
          <a:p>
            <a:r>
              <a:rPr lang="en-GB" dirty="0" smtClean="0"/>
              <a:t>run the title screen loop (state)</a:t>
            </a:r>
          </a:p>
          <a:p>
            <a:r>
              <a:rPr lang="en-GB" dirty="0" smtClean="0"/>
              <a:t>run the game </a:t>
            </a:r>
            <a:r>
              <a:rPr lang="en-GB" dirty="0"/>
              <a:t>loop (state</a:t>
            </a:r>
            <a:r>
              <a:rPr lang="en-GB" dirty="0" smtClean="0"/>
              <a:t>)</a:t>
            </a:r>
          </a:p>
          <a:p>
            <a:r>
              <a:rPr lang="en-GB" dirty="0" smtClean="0"/>
              <a:t>run the gameover </a:t>
            </a:r>
            <a:r>
              <a:rPr lang="en-GB" dirty="0"/>
              <a:t>loop (state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add the states to the game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1453356"/>
            <a:ext cx="3448050" cy="509587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6200000">
            <a:off x="6662055" y="1125937"/>
            <a:ext cx="544010" cy="1943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 rot="16200000">
            <a:off x="5478500" y="804829"/>
            <a:ext cx="544010" cy="4310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15742551">
            <a:off x="6806805" y="2562252"/>
            <a:ext cx="544010" cy="2686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6200000">
            <a:off x="6419745" y="2950552"/>
            <a:ext cx="544010" cy="3283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6659443" y="3854870"/>
            <a:ext cx="544010" cy="2682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5854507">
            <a:off x="6476870" y="4404958"/>
            <a:ext cx="544010" cy="3159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46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625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Phaser Game Library</vt:lpstr>
      <vt:lpstr>What files do you need?</vt:lpstr>
      <vt:lpstr>assets folder</vt:lpstr>
      <vt:lpstr>favicon.ico</vt:lpstr>
      <vt:lpstr>runServer.py</vt:lpstr>
      <vt:lpstr>index.html</vt:lpstr>
      <vt:lpstr>phaser.js</vt:lpstr>
      <vt:lpstr>game.js – this is where you write your code</vt:lpstr>
      <vt:lpstr>Overview of game template</vt:lpstr>
      <vt:lpstr>Phaser.Game – getting started</vt:lpstr>
      <vt:lpstr>Simple structure of a game – the big picture</vt:lpstr>
      <vt:lpstr>Game States</vt:lpstr>
      <vt:lpstr>Game States</vt:lpstr>
      <vt:lpstr>DEFAULT STATE</vt:lpstr>
      <vt:lpstr>TITLESCREEN STATE</vt:lpstr>
      <vt:lpstr>PLAYGAME STATE</vt:lpstr>
      <vt:lpstr>PLAYGAME STATE</vt:lpstr>
      <vt:lpstr>Adding the states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Phaser Game Library</dc:title>
  <dc:creator>Alex McKechnie</dc:creator>
  <cp:lastModifiedBy>Alex McKechnie</cp:lastModifiedBy>
  <cp:revision>18</cp:revision>
  <dcterms:created xsi:type="dcterms:W3CDTF">2016-04-09T17:32:46Z</dcterms:created>
  <dcterms:modified xsi:type="dcterms:W3CDTF">2016-04-10T15:14:07Z</dcterms:modified>
</cp:coreProperties>
</file>