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3F18-1F1B-490E-9AC0-5C6E8BADCC32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677D-03E4-4358-A642-8CE41A153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23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3F18-1F1B-490E-9AC0-5C6E8BADCC32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677D-03E4-4358-A642-8CE41A153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2953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3F18-1F1B-490E-9AC0-5C6E8BADCC32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677D-03E4-4358-A642-8CE41A15384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50904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3F18-1F1B-490E-9AC0-5C6E8BADCC32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677D-03E4-4358-A642-8CE41A153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2148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3F18-1F1B-490E-9AC0-5C6E8BADCC32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677D-03E4-4358-A642-8CE41A15384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361635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3F18-1F1B-490E-9AC0-5C6E8BADCC32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677D-03E4-4358-A642-8CE41A153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7670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3F18-1F1B-490E-9AC0-5C6E8BADCC32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677D-03E4-4358-A642-8CE41A153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59923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3F18-1F1B-490E-9AC0-5C6E8BADCC32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677D-03E4-4358-A642-8CE41A153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4948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3F18-1F1B-490E-9AC0-5C6E8BADCC32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677D-03E4-4358-A642-8CE41A153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988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3F18-1F1B-490E-9AC0-5C6E8BADCC32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677D-03E4-4358-A642-8CE41A153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338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3F18-1F1B-490E-9AC0-5C6E8BADCC32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677D-03E4-4358-A642-8CE41A153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2586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3F18-1F1B-490E-9AC0-5C6E8BADCC32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677D-03E4-4358-A642-8CE41A153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982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3F18-1F1B-490E-9AC0-5C6E8BADCC32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677D-03E4-4358-A642-8CE41A153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4483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3F18-1F1B-490E-9AC0-5C6E8BADCC32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677D-03E4-4358-A642-8CE41A153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63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3F18-1F1B-490E-9AC0-5C6E8BADCC32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677D-03E4-4358-A642-8CE41A153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074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C3F18-1F1B-490E-9AC0-5C6E8BADCC32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4677D-03E4-4358-A642-8CE41A153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9071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C3F18-1F1B-490E-9AC0-5C6E8BADCC32}" type="datetimeFigureOut">
              <a:rPr lang="en-IN" smtClean="0"/>
              <a:t>17-03-2024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954677D-03E4-4358-A642-8CE41A1538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207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hellocloud-team/ragbasedchat" TargetMode="External"/><Relationship Id="rId4" Type="http://schemas.openxmlformats.org/officeDocument/2006/relationships/hyperlink" Target="https://wells-fargo-genai24-8374.uc.r.appspo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97F5FD-6F25-2AF2-8121-EA003E3B49DA}"/>
              </a:ext>
            </a:extLst>
          </p:cNvPr>
          <p:cNvSpPr/>
          <p:nvPr/>
        </p:nvSpPr>
        <p:spPr>
          <a:xfrm>
            <a:off x="960582" y="2514600"/>
            <a:ext cx="865309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Chat with PDF using </a:t>
            </a:r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Langchain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</a:t>
            </a:r>
            <a:r>
              <a:rPr lang="en-U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en-U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oogle Gemini</a:t>
            </a:r>
          </a:p>
        </p:txBody>
      </p:sp>
    </p:spTree>
    <p:extLst>
      <p:ext uri="{BB962C8B-B14F-4D97-AF65-F5344CB8AC3E}">
        <p14:creationId xmlns:p14="http://schemas.microsoft.com/office/powerpoint/2010/main" val="1879663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8D91BF6-D530-4161-161F-EAE8184ECE87}"/>
              </a:ext>
            </a:extLst>
          </p:cNvPr>
          <p:cNvSpPr txBox="1"/>
          <p:nvPr/>
        </p:nvSpPr>
        <p:spPr>
          <a:xfrm>
            <a:off x="677651" y="612844"/>
            <a:ext cx="10623176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1F2328"/>
                </a:solidFill>
                <a:effectLst/>
                <a:latin typeface="-apple-system"/>
              </a:rPr>
              <a:t>Features</a:t>
            </a:r>
          </a:p>
          <a:p>
            <a:pPr algn="l"/>
            <a:endParaRPr lang="en-US" b="1" i="0" dirty="0">
              <a:solidFill>
                <a:srgbClr val="0D0D0D"/>
              </a:solidFill>
              <a:effectLst/>
              <a:latin typeface="Söhne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Streamlit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 Interface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Streamlit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provides an easy-to-use interface for building interactive web applications in Python.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PDF Manipulation with PyPDF2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PyPDF2 is a Python library for working with PDF files, allowing users to manipulate PDF documents seamlessly.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Advanced Text Analysis with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LangChain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LangChain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is a library for advanced text analysis, including capabilities such as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RecursiveCharacterTextSplitter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for handling complex text structures effectively.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Google Generative AI Embeddings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Leveraging Google Generative AI for intelligent embeddings, which can enhance text analysis and understanding.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Vector Stores with FAISS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FAISS (Facebook AI Similarity Search) is a library for efficient similarity search and clustering of dense vectors, which can be useful for storing and retrieving embeddings efficiently.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Chat-based Generative AI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Integration of Google Generative AI for creating engaging conversational experiences within the application.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Question Answering Chain with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LangChain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LangChain's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question-answering capabilities enable the application to answer queries based on the content of PDF documents.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Prompt Templates with </a:t>
            </a: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LangChain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Using predefined templates from the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LangChain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prompt library can streamline interactions and provide users with prompts for generating responses.</a:t>
            </a:r>
          </a:p>
          <a:p>
            <a:pPr algn="l">
              <a:buFont typeface="+mj-lt"/>
              <a:buAutoNum type="arabicPeriod"/>
            </a:pPr>
            <a:r>
              <a:rPr lang="en-US" b="1" i="0" dirty="0" err="1">
                <a:solidFill>
                  <a:srgbClr val="0D0D0D"/>
                </a:solidFill>
                <a:effectLst/>
                <a:latin typeface="Söhne"/>
              </a:rPr>
              <a:t>Dotenv</a:t>
            </a:r>
            <a:r>
              <a:rPr lang="en-US" b="1" i="0" dirty="0">
                <a:solidFill>
                  <a:srgbClr val="0D0D0D"/>
                </a:solidFill>
                <a:effectLst/>
                <a:latin typeface="Söhne"/>
              </a:rPr>
              <a:t> Integration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: </a:t>
            </a:r>
            <a:r>
              <a:rPr lang="en-US" b="0" i="0" dirty="0" err="1">
                <a:solidFill>
                  <a:srgbClr val="0D0D0D"/>
                </a:solidFill>
                <a:effectLst/>
                <a:latin typeface="Söhne"/>
              </a:rPr>
              <a:t>Dotenv</a:t>
            </a:r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 integration ensures that sensitive credentials and environment variables are securely managed within the application.</a:t>
            </a:r>
          </a:p>
        </p:txBody>
      </p:sp>
    </p:spTree>
    <p:extLst>
      <p:ext uri="{BB962C8B-B14F-4D97-AF65-F5344CB8AC3E}">
        <p14:creationId xmlns:p14="http://schemas.microsoft.com/office/powerpoint/2010/main" val="407682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6D58871-1BFA-D253-8246-8B0B1E8BD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215" y="1668654"/>
            <a:ext cx="6614733" cy="291109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B834DE6-83DA-6E61-20F7-877BCA108DCF}"/>
              </a:ext>
            </a:extLst>
          </p:cNvPr>
          <p:cNvSpPr/>
          <p:nvPr/>
        </p:nvSpPr>
        <p:spPr>
          <a:xfrm>
            <a:off x="2485484" y="1668654"/>
            <a:ext cx="5170583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Chat with PDF using </a:t>
            </a:r>
            <a:r>
              <a:rPr lang="en-US" sz="16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Langchain,Streamlit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</a:t>
            </a:r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oogle Gemini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779062-699F-D88D-C223-008A88BDB6C5}"/>
              </a:ext>
            </a:extLst>
          </p:cNvPr>
          <p:cNvSpPr/>
          <p:nvPr/>
        </p:nvSpPr>
        <p:spPr>
          <a:xfrm>
            <a:off x="2225215" y="999989"/>
            <a:ext cx="152836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Flow Chart</a:t>
            </a:r>
          </a:p>
        </p:txBody>
      </p:sp>
    </p:spTree>
    <p:extLst>
      <p:ext uri="{BB962C8B-B14F-4D97-AF65-F5344CB8AC3E}">
        <p14:creationId xmlns:p14="http://schemas.microsoft.com/office/powerpoint/2010/main" val="71485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D828C5-0315-C6E2-48DA-179E64E12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2068" y="3867774"/>
            <a:ext cx="8117424" cy="25317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33F8B8-0BFA-7871-454E-71C02B3FC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430" y="3136829"/>
            <a:ext cx="2834886" cy="36241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3F9FB4B-69B6-484F-BEE1-0AC6618645A8}"/>
              </a:ext>
            </a:extLst>
          </p:cNvPr>
          <p:cNvSpPr txBox="1"/>
          <p:nvPr/>
        </p:nvSpPr>
        <p:spPr>
          <a:xfrm>
            <a:off x="923636" y="942109"/>
            <a:ext cx="8737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Steps to use PDF chatbot</a:t>
            </a:r>
          </a:p>
          <a:p>
            <a:endParaRPr lang="en-IN" dirty="0"/>
          </a:p>
          <a:p>
            <a:pPr marL="342900" indent="-342900">
              <a:buAutoNum type="arabicParenR"/>
            </a:pPr>
            <a:r>
              <a:rPr lang="en-IN" dirty="0"/>
              <a:t>Upload PDF and Submit</a:t>
            </a:r>
          </a:p>
          <a:p>
            <a:pPr marL="342900" indent="-342900">
              <a:buAutoNum type="arabicParenR"/>
            </a:pPr>
            <a:r>
              <a:rPr lang="en-IN" dirty="0"/>
              <a:t>Ask questions based on PDF contents</a:t>
            </a:r>
          </a:p>
          <a:p>
            <a:pPr marL="342900" indent="-342900">
              <a:buAutoNum type="arabicParenR"/>
            </a:pPr>
            <a:endParaRPr lang="en-IN" dirty="0"/>
          </a:p>
          <a:p>
            <a:pPr marL="342900" indent="-342900">
              <a:buAutoNum type="arabicParenR"/>
            </a:pPr>
            <a:endParaRPr lang="en-IN" dirty="0"/>
          </a:p>
          <a:p>
            <a:r>
              <a:rPr lang="en-IN" dirty="0"/>
              <a:t>Link to access Chat:  </a:t>
            </a:r>
            <a:r>
              <a:rPr lang="en-IN" dirty="0">
                <a:hlinkClick r:id="rId4"/>
              </a:rPr>
              <a:t>https://wells-fargo-genai24-8374.uc.r.appspot.com/</a:t>
            </a:r>
            <a:endParaRPr lang="en-IN" dirty="0"/>
          </a:p>
          <a:p>
            <a:r>
              <a:rPr lang="en-IN" dirty="0"/>
              <a:t>Git: </a:t>
            </a:r>
            <a:r>
              <a:rPr lang="en-IN" dirty="0">
                <a:hlinkClick r:id="rId5"/>
              </a:rPr>
              <a:t>https://github.com/hellocloud-team/ragbasedchat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11902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29</TotalTime>
  <Words>273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-apple-system</vt:lpstr>
      <vt:lpstr>Arial</vt:lpstr>
      <vt:lpstr>Söhne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sourav m</dc:creator>
  <cp:lastModifiedBy>sou mahi</cp:lastModifiedBy>
  <cp:revision>1</cp:revision>
  <dcterms:created xsi:type="dcterms:W3CDTF">2024-03-17T13:08:25Z</dcterms:created>
  <dcterms:modified xsi:type="dcterms:W3CDTF">2024-03-17T13:37:30Z</dcterms:modified>
</cp:coreProperties>
</file>