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5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09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1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16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67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8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8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2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8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3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4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7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0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llocloud-team/ragbasedchat" TargetMode="External"/><Relationship Id="rId4" Type="http://schemas.openxmlformats.org/officeDocument/2006/relationships/hyperlink" Target="https://wells-fargo-genai24-8374.uc.r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97F5FD-6F25-2AF2-8121-EA003E3B49DA}"/>
              </a:ext>
            </a:extLst>
          </p:cNvPr>
          <p:cNvSpPr/>
          <p:nvPr/>
        </p:nvSpPr>
        <p:spPr>
          <a:xfrm>
            <a:off x="960582" y="2514600"/>
            <a:ext cx="865309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with PDF using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Langchain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oogle Gemini</a:t>
            </a:r>
          </a:p>
        </p:txBody>
      </p:sp>
    </p:spTree>
    <p:extLst>
      <p:ext uri="{BB962C8B-B14F-4D97-AF65-F5344CB8AC3E}">
        <p14:creationId xmlns:p14="http://schemas.microsoft.com/office/powerpoint/2010/main" val="187966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D91BF6-D530-4161-161F-EAE8184ECE87}"/>
              </a:ext>
            </a:extLst>
          </p:cNvPr>
          <p:cNvSpPr txBox="1"/>
          <p:nvPr/>
        </p:nvSpPr>
        <p:spPr>
          <a:xfrm>
            <a:off x="677651" y="612844"/>
            <a:ext cx="106231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Features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Streamlit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Interface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Streamlit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provides an easy-to-use interface for building interactive web applications in Python.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PDF Manipulation with PyPDF2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PyPDF2 is a Python library for working with PDF files, allowing users to manipulate PDF documents seamlessly.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Advanced Text Analysis with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a library for advanced text analysis, including capabilities such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RecursiveCharacterTextSplitter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handling complex text structures effectively.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Google Generative AI Embeddings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Leveraging Google Generative AI for intelligent embeddings, which can enhance text analysis and understanding.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Vector Stores with FAISS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FAISS (Facebook AI Similarity Search) is a library for efficient similarity search and clustering of dense vectors, which can be useful for storing and retrieving embeddings efficiently.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Chat-based Generative AI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Integration of Google Generative AI for creating engaging conversational experiences within the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Question Answering Chain with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LangChain's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question-answering capabilities enable the application to answer queries based on the content of PDF documents.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Prompt Templates with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Using predefined templates from the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prompt library can streamline interactions and provide users with prompts for generating responses.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Dotenv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Dotenv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integration ensures that sensitive credentials and environment variables are securely managed within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768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58871-1BFA-D253-8246-8B0B1E8B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97" y="2975032"/>
            <a:ext cx="6614733" cy="29110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834DE6-83DA-6E61-20F7-877BCA108DCF}"/>
              </a:ext>
            </a:extLst>
          </p:cNvPr>
          <p:cNvSpPr/>
          <p:nvPr/>
        </p:nvSpPr>
        <p:spPr>
          <a:xfrm>
            <a:off x="2682707" y="2975032"/>
            <a:ext cx="51705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with PDF using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Langchain,Streamlit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oogle Gemini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79062-699F-D88D-C223-008A88BDB6C5}"/>
              </a:ext>
            </a:extLst>
          </p:cNvPr>
          <p:cNvSpPr/>
          <p:nvPr/>
        </p:nvSpPr>
        <p:spPr>
          <a:xfrm>
            <a:off x="1990165" y="1677932"/>
            <a:ext cx="19433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F6A2A-A2FF-57C6-9672-0DD795D67C85}"/>
              </a:ext>
            </a:extLst>
          </p:cNvPr>
          <p:cNvSpPr txBox="1"/>
          <p:nvPr/>
        </p:nvSpPr>
        <p:spPr>
          <a:xfrm>
            <a:off x="1990165" y="2294965"/>
            <a:ext cx="53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 is deployed in google cloud using Docker</a:t>
            </a:r>
          </a:p>
        </p:txBody>
      </p:sp>
    </p:spTree>
    <p:extLst>
      <p:ext uri="{BB962C8B-B14F-4D97-AF65-F5344CB8AC3E}">
        <p14:creationId xmlns:p14="http://schemas.microsoft.com/office/powerpoint/2010/main" val="714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828C5-0315-C6E2-48DA-179E64E1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68" y="3867774"/>
            <a:ext cx="8117424" cy="2531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3F8B8-0BFA-7871-454E-71C02B3F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0" y="3136829"/>
            <a:ext cx="2834886" cy="3624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9FB4B-69B6-484F-BEE1-0AC6618645A8}"/>
              </a:ext>
            </a:extLst>
          </p:cNvPr>
          <p:cNvSpPr txBox="1"/>
          <p:nvPr/>
        </p:nvSpPr>
        <p:spPr>
          <a:xfrm>
            <a:off x="923636" y="942109"/>
            <a:ext cx="873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to use PDF chatbot</a:t>
            </a:r>
          </a:p>
          <a:p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Upload PDF and Submit</a:t>
            </a:r>
          </a:p>
          <a:p>
            <a:pPr marL="342900" indent="-342900">
              <a:buAutoNum type="arabicParenR"/>
            </a:pPr>
            <a:r>
              <a:rPr lang="en-IN" dirty="0"/>
              <a:t>Ask questions based on PDF contents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r>
              <a:rPr lang="en-IN" dirty="0"/>
              <a:t>Link to access Chat:  </a:t>
            </a:r>
            <a:r>
              <a:rPr lang="en-IN" dirty="0">
                <a:hlinkClick r:id="rId4"/>
              </a:rPr>
              <a:t>https://wells-fargo-genai24-8374.uc.r.appspot.com/</a:t>
            </a:r>
            <a:endParaRPr lang="en-IN" dirty="0"/>
          </a:p>
          <a:p>
            <a:r>
              <a:rPr lang="en-IN" dirty="0"/>
              <a:t>Git: </a:t>
            </a:r>
            <a:r>
              <a:rPr lang="en-IN" dirty="0">
                <a:hlinkClick r:id="rId5"/>
              </a:rPr>
              <a:t>https://github.com/hellocloud-team/ragbasedchat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190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281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m</dc:creator>
  <cp:lastModifiedBy>sourav m</cp:lastModifiedBy>
  <cp:revision>2</cp:revision>
  <dcterms:created xsi:type="dcterms:W3CDTF">2024-03-17T13:08:25Z</dcterms:created>
  <dcterms:modified xsi:type="dcterms:W3CDTF">2024-03-17T13:42:29Z</dcterms:modified>
</cp:coreProperties>
</file>