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F71A2-3A2B-44D3-B06D-8702D5C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7CB31-586E-404F-A37F-A9BA97DE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9F40-DF98-473E-8E97-3110A1A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1D7C-2A84-441D-B2B0-B9532DD5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372D-6293-4390-A5FB-4529F89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5781-8AF1-49FD-B8C0-E3B1035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DC36-D281-41AD-A77B-2E972DBA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DDD2-3ED4-458B-89A1-818FAA1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185EB-4D5C-4E2F-964C-F6BE88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335B-BBD1-4C6C-9C5E-F6AF525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D4F1C-DE94-4A9E-9E82-E745C46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A7AB-E5EF-40C4-BB3B-AF1BEF5E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AF36A-D039-4E97-95EE-FB5B145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4094-4C24-4C64-8153-E07786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3869-E089-4290-9AF0-7D2A22A1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04D-DD42-4201-9A52-8C467F6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1D94B-17B5-4659-9D1D-F50BCF8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AA4-60D4-4006-BC9A-09E3428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DC01-8303-40A1-A487-AF2B224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10F0-1EC9-4BE3-B447-A9220D5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17D-ED06-44CE-B7BB-253683AC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ECBFF-3155-402D-89CA-30F2F68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DC70-6EF6-4851-8A5E-E54B7FD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86A4-2510-4191-A1C6-4560AF9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63DE9-485D-4565-982F-48A8BAD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557E-CCBC-4B73-9F3B-A629948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A1E67-10F1-44B5-834C-B2F52C8E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886-50C0-4A08-9DA0-C6CAE4D6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B42-A4F2-4764-8F42-6D97C38B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568C-BA4A-4375-8716-7909F5E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47C05-0065-43D0-944F-C4FC023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FA76-8E97-43A0-AE55-6A6AD8B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0717-3A5E-4D56-B0EA-15B4A20B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C3CBD-58F1-44A5-B9FD-C7C063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C9F29-BB17-4E1E-8B26-0093BFAD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7FAB1-8C7F-473E-9B00-347BC50E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D7028-25B8-4D6D-AE82-403F252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2016-6686-4513-B427-2EBE7B1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46C1C-CAB9-447F-92E0-24721A76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9E92-90C8-44D5-9D00-2FB78836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ADD7E-CBB3-4A65-8996-DFF933D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BB027-213A-44D7-A5D8-2DB58D1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AA08-5521-4E8F-9351-9FBF78AE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6235E-20ED-4DCB-ACBF-65D4F82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7821E-F732-439E-8C40-BE660A2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52E4-E0E1-468E-AABD-557B98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BC82-0015-45B9-9AD5-2F7982F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0AA6-D2AB-4DE3-8E21-4AB6B574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F637B-8450-49DF-8D4D-595C2508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C9AA-A102-4D35-9DEC-3BFA182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C052-BD1F-463D-93C1-DE472F9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B0FBB-F29F-44C0-9DC6-AB32F2E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4136-193C-4A41-8C61-B69ECF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E12BB-A94A-4CED-96B2-66D97E71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A7C0B-0634-4A98-8E3A-10AA26B0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81A0-D9CF-45FD-BEA8-775E37D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FBFDD-A974-4BAD-9074-92FE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6F5-5ED7-448D-8E6A-287932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5680-9627-43B7-8C45-39BF41C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A3FC-24C2-48F2-9D2B-4F1FA61F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CB1-21E3-445D-8FAB-D57B1834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DF60-5030-440F-BF31-F2EDE67656D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8460-63A9-4C79-B823-3C54B9995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DE8-0F75-4404-AB08-52F91506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249E6-FFE2-4C6D-B2FC-DC9F90502FA2}"/>
              </a:ext>
            </a:extLst>
          </p:cNvPr>
          <p:cNvSpPr/>
          <p:nvPr/>
        </p:nvSpPr>
        <p:spPr>
          <a:xfrm>
            <a:off x="4051883" y="2080470"/>
            <a:ext cx="2044117" cy="1216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2B9B882-C35D-4CA0-9E2D-8022FC0C3244}"/>
              </a:ext>
            </a:extLst>
          </p:cNvPr>
          <p:cNvSpPr/>
          <p:nvPr/>
        </p:nvSpPr>
        <p:spPr>
          <a:xfrm rot="10800000" flipH="1">
            <a:off x="4051883" y="2080468"/>
            <a:ext cx="1396898" cy="369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BF79F-5468-4DC2-A7C2-5313F89BE391}"/>
              </a:ext>
            </a:extLst>
          </p:cNvPr>
          <p:cNvSpPr txBox="1"/>
          <p:nvPr/>
        </p:nvSpPr>
        <p:spPr>
          <a:xfrm>
            <a:off x="4156888" y="2111138"/>
            <a:ext cx="12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</a:t>
            </a:r>
            <a:r>
              <a:rPr lang="en-US" altLang="ko-KR" sz="1200" dirty="0"/>
              <a:t>Framework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B47DF-D535-4417-B36C-4BF33C701AD2}"/>
              </a:ext>
            </a:extLst>
          </p:cNvPr>
          <p:cNvSpPr/>
          <p:nvPr/>
        </p:nvSpPr>
        <p:spPr>
          <a:xfrm>
            <a:off x="3315321" y="2660805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2E3D57-9168-4704-8F94-96FFA942524A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3508163" y="2757226"/>
            <a:ext cx="466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B5AD-6049-4866-A312-6D615AC5DCEF}"/>
              </a:ext>
            </a:extLst>
          </p:cNvPr>
          <p:cNvSpPr txBox="1"/>
          <p:nvPr/>
        </p:nvSpPr>
        <p:spPr>
          <a:xfrm>
            <a:off x="2645441" y="2625673"/>
            <a:ext cx="64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DA6104-5927-4077-A12C-26526A5D5482}"/>
              </a:ext>
            </a:extLst>
          </p:cNvPr>
          <p:cNvSpPr/>
          <p:nvPr/>
        </p:nvSpPr>
        <p:spPr>
          <a:xfrm>
            <a:off x="3975100" y="2680444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71FA5-8D75-4C82-99FF-FBA67BEFF5A1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172783" y="2775422"/>
            <a:ext cx="360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7B48D-45E2-4F46-8066-904AE94A65FB}"/>
              </a:ext>
            </a:extLst>
          </p:cNvPr>
          <p:cNvSpPr/>
          <p:nvPr/>
        </p:nvSpPr>
        <p:spPr>
          <a:xfrm rot="16200000">
            <a:off x="6533506" y="2672889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4014-C1F9-424A-99D6-AD630B07D33F}"/>
              </a:ext>
            </a:extLst>
          </p:cNvPr>
          <p:cNvSpPr/>
          <p:nvPr/>
        </p:nvSpPr>
        <p:spPr>
          <a:xfrm rot="16200000">
            <a:off x="6653837" y="2620133"/>
            <a:ext cx="282341" cy="31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715DD1-4B34-4C3C-891F-634FF5C0983C}"/>
              </a:ext>
            </a:extLst>
          </p:cNvPr>
          <p:cNvSpPr/>
          <p:nvPr/>
        </p:nvSpPr>
        <p:spPr>
          <a:xfrm rot="16200000">
            <a:off x="6019219" y="2698640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B95FD-92E1-44BF-A546-5E20332E08D8}"/>
              </a:ext>
            </a:extLst>
          </p:cNvPr>
          <p:cNvSpPr txBox="1"/>
          <p:nvPr/>
        </p:nvSpPr>
        <p:spPr>
          <a:xfrm>
            <a:off x="6678678" y="2547258"/>
            <a:ext cx="6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Server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109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12F-D1D1-4780-9108-52C2B35FC77D}"/>
              </a:ext>
            </a:extLst>
          </p:cNvPr>
          <p:cNvSpPr/>
          <p:nvPr/>
        </p:nvSpPr>
        <p:spPr>
          <a:xfrm>
            <a:off x="1929468" y="578852"/>
            <a:ext cx="6652468" cy="599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9B2EF-8C6C-40D6-9327-3B5D4393080B}"/>
              </a:ext>
            </a:extLst>
          </p:cNvPr>
          <p:cNvSpPr/>
          <p:nvPr/>
        </p:nvSpPr>
        <p:spPr>
          <a:xfrm>
            <a:off x="2575420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Menu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A0C6C-8733-4E9A-B157-590C2588A3DF}"/>
              </a:ext>
            </a:extLst>
          </p:cNvPr>
          <p:cNvSpPr/>
          <p:nvPr/>
        </p:nvSpPr>
        <p:spPr>
          <a:xfrm>
            <a:off x="2575420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471F-8F88-4AB0-BE05-2E9F8C198AF7}"/>
              </a:ext>
            </a:extLst>
          </p:cNvPr>
          <p:cNvSpPr/>
          <p:nvPr/>
        </p:nvSpPr>
        <p:spPr>
          <a:xfrm>
            <a:off x="2575420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Pallet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FF6A6-D99C-4F48-BC66-68B64A74710A}"/>
              </a:ext>
            </a:extLst>
          </p:cNvPr>
          <p:cNvSpPr/>
          <p:nvPr/>
        </p:nvSpPr>
        <p:spPr>
          <a:xfrm>
            <a:off x="2575420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8A99E-C2D6-43AB-BA13-02A381578691}"/>
              </a:ext>
            </a:extLst>
          </p:cNvPr>
          <p:cNvSpPr/>
          <p:nvPr/>
        </p:nvSpPr>
        <p:spPr>
          <a:xfrm>
            <a:off x="7059686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0923AC-0D5D-4EF8-852F-CF81244AB59D}"/>
              </a:ext>
            </a:extLst>
          </p:cNvPr>
          <p:cNvSpPr/>
          <p:nvPr/>
        </p:nvSpPr>
        <p:spPr>
          <a:xfrm>
            <a:off x="7059686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FA54F-DC1F-45DF-A8A2-AB1B12EF298B}"/>
              </a:ext>
            </a:extLst>
          </p:cNvPr>
          <p:cNvSpPr/>
          <p:nvPr/>
        </p:nvSpPr>
        <p:spPr>
          <a:xfrm>
            <a:off x="7059686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Property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761AB-F98C-4597-B9A6-E535C11165BD}"/>
              </a:ext>
            </a:extLst>
          </p:cNvPr>
          <p:cNvSpPr/>
          <p:nvPr/>
        </p:nvSpPr>
        <p:spPr>
          <a:xfrm>
            <a:off x="7052108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C93A0-4422-4CBE-A65C-B8C20F593D8C}"/>
              </a:ext>
            </a:extLst>
          </p:cNvPr>
          <p:cNvSpPr/>
          <p:nvPr/>
        </p:nvSpPr>
        <p:spPr>
          <a:xfrm>
            <a:off x="5577089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DEEFA-6A67-4A1B-A15D-CE144A0F64C1}"/>
              </a:ext>
            </a:extLst>
          </p:cNvPr>
          <p:cNvSpPr/>
          <p:nvPr/>
        </p:nvSpPr>
        <p:spPr>
          <a:xfrm>
            <a:off x="2575420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Dialog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EA12D-C28D-49C2-A0AF-654885C32342}"/>
              </a:ext>
            </a:extLst>
          </p:cNvPr>
          <p:cNvSpPr/>
          <p:nvPr/>
        </p:nvSpPr>
        <p:spPr>
          <a:xfrm>
            <a:off x="7052108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590E0-6853-46AA-B42F-125FF5F393A9}"/>
              </a:ext>
            </a:extLst>
          </p:cNvPr>
          <p:cNvSpPr/>
          <p:nvPr/>
        </p:nvSpPr>
        <p:spPr>
          <a:xfrm>
            <a:off x="5577089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D94FD-146B-4C5F-95FA-4146D9A3E0FC}"/>
              </a:ext>
            </a:extLst>
          </p:cNvPr>
          <p:cNvSpPr/>
          <p:nvPr/>
        </p:nvSpPr>
        <p:spPr>
          <a:xfrm>
            <a:off x="2569832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0BC13D-49E9-41D3-B857-1B2F7D94C38E}"/>
              </a:ext>
            </a:extLst>
          </p:cNvPr>
          <p:cNvSpPr/>
          <p:nvPr/>
        </p:nvSpPr>
        <p:spPr>
          <a:xfrm>
            <a:off x="5577089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F73C2-D467-4A4E-A98F-8E9A3C9F91EF}"/>
              </a:ext>
            </a:extLst>
          </p:cNvPr>
          <p:cNvSpPr/>
          <p:nvPr/>
        </p:nvSpPr>
        <p:spPr>
          <a:xfrm>
            <a:off x="5577089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C62B6-1205-47F6-9614-58D8061DF10F}"/>
              </a:ext>
            </a:extLst>
          </p:cNvPr>
          <p:cNvSpPr/>
          <p:nvPr/>
        </p:nvSpPr>
        <p:spPr>
          <a:xfrm>
            <a:off x="5577089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F5AA0-7C9B-4795-A1EA-D80F9999B872}"/>
              </a:ext>
            </a:extLst>
          </p:cNvPr>
          <p:cNvSpPr/>
          <p:nvPr/>
        </p:nvSpPr>
        <p:spPr>
          <a:xfrm>
            <a:off x="2569832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59265-1094-4F45-94B3-7918FF47B770}"/>
              </a:ext>
            </a:extLst>
          </p:cNvPr>
          <p:cNvSpPr/>
          <p:nvPr/>
        </p:nvSpPr>
        <p:spPr>
          <a:xfrm>
            <a:off x="5577089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Watch Dog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C335E-C08E-4510-8332-C21E0D31513B}"/>
              </a:ext>
            </a:extLst>
          </p:cNvPr>
          <p:cNvSpPr/>
          <p:nvPr/>
        </p:nvSpPr>
        <p:spPr>
          <a:xfrm>
            <a:off x="7059686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reporter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A749DA-1049-45A5-B835-8AD873EF6E19}"/>
              </a:ext>
            </a:extLst>
          </p:cNvPr>
          <p:cNvSpPr/>
          <p:nvPr/>
        </p:nvSpPr>
        <p:spPr>
          <a:xfrm>
            <a:off x="4070175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Command Executer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3E20A-6DB3-42D5-8113-D60A45B791BF}"/>
              </a:ext>
            </a:extLst>
          </p:cNvPr>
          <p:cNvSpPr/>
          <p:nvPr/>
        </p:nvSpPr>
        <p:spPr>
          <a:xfrm>
            <a:off x="4070175" y="332149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3AF77-3F7C-49B2-A897-1530F14BF820}"/>
              </a:ext>
            </a:extLst>
          </p:cNvPr>
          <p:cNvSpPr/>
          <p:nvPr/>
        </p:nvSpPr>
        <p:spPr>
          <a:xfrm>
            <a:off x="4070175" y="476962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900DA-EBDC-4D9B-AE5E-2F372EE4A20F}"/>
              </a:ext>
            </a:extLst>
          </p:cNvPr>
          <p:cNvSpPr/>
          <p:nvPr/>
        </p:nvSpPr>
        <p:spPr>
          <a:xfrm>
            <a:off x="4070175" y="404556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Source Update Receiver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93E6F-B8BD-4969-BB85-DA6CF44972B9}"/>
              </a:ext>
            </a:extLst>
          </p:cNvPr>
          <p:cNvSpPr/>
          <p:nvPr/>
        </p:nvSpPr>
        <p:spPr>
          <a:xfrm>
            <a:off x="4070175" y="25974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View Change Receiver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39FF3E-83E0-4AB2-9C96-09FCEFFBA395}"/>
              </a:ext>
            </a:extLst>
          </p:cNvPr>
          <p:cNvSpPr/>
          <p:nvPr/>
        </p:nvSpPr>
        <p:spPr>
          <a:xfrm>
            <a:off x="5577089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880E3D-9538-4913-B93B-2C811039E3AF}"/>
              </a:ext>
            </a:extLst>
          </p:cNvPr>
          <p:cNvGrpSpPr/>
          <p:nvPr/>
        </p:nvGrpSpPr>
        <p:grpSpPr>
          <a:xfrm rot="16200000">
            <a:off x="8770898" y="5371912"/>
            <a:ext cx="282340" cy="838573"/>
            <a:chOff x="11453116" y="2308650"/>
            <a:chExt cx="282340" cy="83857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464324-7412-4AA1-9045-39045EEC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6A17FC-F45C-488D-BC24-5967C1C72F5B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77B0795-83F1-469E-96E5-37C7EFA790A6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6AF296-A28A-4546-9754-46DB71934568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019694-8F69-470F-B462-EA3DA59A3D11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181126-3043-481B-9E42-C12C515D2A12}"/>
              </a:ext>
            </a:extLst>
          </p:cNvPr>
          <p:cNvGrpSpPr/>
          <p:nvPr/>
        </p:nvGrpSpPr>
        <p:grpSpPr>
          <a:xfrm>
            <a:off x="559455" y="3032359"/>
            <a:ext cx="796757" cy="1292425"/>
            <a:chOff x="1929566" y="2136575"/>
            <a:chExt cx="796757" cy="12924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852421-B378-496D-A325-AF724997A721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08A515-8AE5-438E-8515-02DCA8C82298}"/>
                </a:ext>
              </a:extLst>
            </p:cNvPr>
            <p:cNvCxnSpPr>
              <a:stCxn id="44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45D0F1-0715-4D57-B049-F7439149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7DFE00-469A-4BC6-AB39-56849285C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BF5297-4FCD-47EA-A6BC-86AD2E83721F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E8EF3-86C1-4BA7-A984-B9F276D428BE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6C6B6C-3169-420C-A7C7-CC828C07F296}"/>
              </a:ext>
            </a:extLst>
          </p:cNvPr>
          <p:cNvCxnSpPr>
            <a:stCxn id="24" idx="3"/>
            <a:endCxn id="38" idx="0"/>
          </p:cNvCxnSpPr>
          <p:nvPr/>
        </p:nvCxnSpPr>
        <p:spPr>
          <a:xfrm>
            <a:off x="8074754" y="5791199"/>
            <a:ext cx="418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2B0A1B-50D4-4C79-8925-CC5AA7B7EBC6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rot="10800000" flipV="1">
            <a:off x="1989636" y="1447101"/>
            <a:ext cx="585785" cy="216976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7DAA4B-2ECF-4370-8799-7B866A3830A5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rot="10800000" flipV="1">
            <a:off x="1989636" y="2171117"/>
            <a:ext cx="585785" cy="144574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59D05D9-0FE8-4694-BE29-33A116AC85C1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rot="10800000" flipV="1">
            <a:off x="1989636" y="2895133"/>
            <a:ext cx="585785" cy="721732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7456E3-B264-475A-977D-0BC0393176BD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rot="10800000">
            <a:off x="1989636" y="3616865"/>
            <a:ext cx="585785" cy="228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B6B6D1-85EE-4657-9A70-5302F44B03BC}"/>
              </a:ext>
            </a:extLst>
          </p:cNvPr>
          <p:cNvCxnSpPr>
            <a:stCxn id="15" idx="1"/>
            <a:endCxn id="50" idx="3"/>
          </p:cNvCxnSpPr>
          <p:nvPr/>
        </p:nvCxnSpPr>
        <p:spPr>
          <a:xfrm rot="10800000">
            <a:off x="1989636" y="3616865"/>
            <a:ext cx="585785" cy="7263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457AE3C-1533-4A72-A665-0E583E145B80}"/>
              </a:ext>
            </a:extLst>
          </p:cNvPr>
          <p:cNvCxnSpPr>
            <a:stCxn id="18" idx="1"/>
            <a:endCxn id="50" idx="3"/>
          </p:cNvCxnSpPr>
          <p:nvPr/>
        </p:nvCxnSpPr>
        <p:spPr>
          <a:xfrm rot="10800000">
            <a:off x="1989636" y="3616865"/>
            <a:ext cx="580197" cy="145031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E57A631-EBC1-4669-A5A1-D62DE0C3BB9C}"/>
              </a:ext>
            </a:extLst>
          </p:cNvPr>
          <p:cNvCxnSpPr>
            <a:stCxn id="22" idx="1"/>
            <a:endCxn id="50" idx="3"/>
          </p:cNvCxnSpPr>
          <p:nvPr/>
        </p:nvCxnSpPr>
        <p:spPr>
          <a:xfrm rot="10800000">
            <a:off x="1989636" y="3616865"/>
            <a:ext cx="580197" cy="217433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57B0CF-B02F-4F1C-BB40-1AFFDCBDD79E}"/>
              </a:ext>
            </a:extLst>
          </p:cNvPr>
          <p:cNvGrpSpPr/>
          <p:nvPr/>
        </p:nvGrpSpPr>
        <p:grpSpPr>
          <a:xfrm>
            <a:off x="1410571" y="3517776"/>
            <a:ext cx="579064" cy="192842"/>
            <a:chOff x="1427185" y="2891454"/>
            <a:chExt cx="579064" cy="1928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224D103-34E5-40B9-813E-AE42826B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2F71D4-716D-472E-B5BC-1CB0C1FCC9F6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154C49-2733-4496-813F-AADA133A945C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4CB18C3-7CC5-463C-B84D-1A893AD0A9DA}"/>
              </a:ext>
            </a:extLst>
          </p:cNvPr>
          <p:cNvSpPr txBox="1"/>
          <p:nvPr/>
        </p:nvSpPr>
        <p:spPr>
          <a:xfrm>
            <a:off x="9044421" y="56500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 Server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D8F89C-6EF2-498E-9CD6-A3BE0AAD960A}"/>
              </a:ext>
            </a:extLst>
          </p:cNvPr>
          <p:cNvSpPr/>
          <p:nvPr/>
        </p:nvSpPr>
        <p:spPr>
          <a:xfrm>
            <a:off x="4070175" y="187335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EF661-1454-4661-9E49-38AC6B0D4C3F}"/>
              </a:ext>
            </a:extLst>
          </p:cNvPr>
          <p:cNvSpPr/>
          <p:nvPr/>
        </p:nvSpPr>
        <p:spPr>
          <a:xfrm>
            <a:off x="7052108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61E13B-4FDA-4285-B905-C1FF7C04A024}"/>
              </a:ext>
            </a:extLst>
          </p:cNvPr>
          <p:cNvSpPr/>
          <p:nvPr/>
        </p:nvSpPr>
        <p:spPr>
          <a:xfrm>
            <a:off x="4070175" y="549369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8897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149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덕기</dc:creator>
  <cp:lastModifiedBy>홍 덕기</cp:lastModifiedBy>
  <cp:revision>24</cp:revision>
  <dcterms:created xsi:type="dcterms:W3CDTF">2021-03-18T12:15:09Z</dcterms:created>
  <dcterms:modified xsi:type="dcterms:W3CDTF">2021-03-22T10:59:34Z</dcterms:modified>
</cp:coreProperties>
</file>