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F71A2-3A2B-44D3-B06D-8702D5C3A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37CB31-586E-404F-A37F-A9BA97DE6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5B9F40-DF98-473E-8E97-3110A1A2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E1D7C-2A84-441D-B2B0-B9532DD5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47372D-6293-4390-A5FB-4529F896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64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25781-8AF1-49FD-B8C0-E3B1035A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C3DC36-D281-41AD-A77B-2E972DBAE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FDDD2-3ED4-458B-89A1-818FAA17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9185EB-4D5C-4E2F-964C-F6BE8845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32335B-BBD1-4C6C-9C5E-F6AF525F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64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CD4F1C-DE94-4A9E-9E82-E745C466E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17A7AB-E5EF-40C4-BB3B-AF1BEF5E7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AAF36A-D039-4E97-95EE-FB5B1459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B4094-4C24-4C64-8153-E077867E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93869-E089-4290-9AF0-7D2A22A1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04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1304D-DD42-4201-9A52-8C467F6D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1D94B-17B5-4659-9D1D-F50BCF855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544AA4-60D4-4006-BC9A-09E34280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DCDC01-8303-40A1-A487-AF2B2247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F10F0-1EC9-4BE3-B447-A9220D52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68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4817D-ED06-44CE-B7BB-253683AC7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4ECBFF-3155-402D-89CA-30F2F68D9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1FDC70-6EF6-4851-8A5E-E54B7FDB1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8286A4-2510-4191-A1C6-4560AF90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63DE9-485D-4565-982F-48A8BADF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53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E557E-CCBC-4B73-9F3B-A629948B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A1E67-10F1-44B5-834C-B2F52C8E4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568886-50C0-4A08-9DA0-C6CAE4D6F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93BB42-A4F2-4764-8F42-6D97C38B1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5C568C-BA4A-4375-8716-7909F5EC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847C05-0065-43D0-944F-C4FC023B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56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8FA76-8E97-43A0-AE55-6A6AD8B2E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D0717-3A5E-4D56-B0EA-15B4A20BD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0C3CBD-58F1-44A5-B9FD-C7C06347C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4C9F29-BB17-4E1E-8B26-0093BFAD3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07FAB1-8C7F-473E-9B00-347BC50EF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ED7028-25B8-4D6D-AE82-403F2524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522016-6686-4513-B427-2EBE7B125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C46C1C-CAB9-447F-92E0-24721A76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40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D9E92-90C8-44D5-9D00-2FB78836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CADD7E-CBB3-4A65-8996-DFF933DF1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DBB027-213A-44D7-A5D8-2DB58D1E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1FAA08-5521-4E8F-9351-9FBF78AE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17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46235E-20ED-4DCB-ACBF-65D4F828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27821E-F732-439E-8C40-BE660A25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9C52E4-E0E1-468E-AABD-557B9827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19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ABC82-0015-45B9-9AD5-2F7982F42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80AA6-D2AB-4DE3-8E21-4AB6B5744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7F637B-8450-49DF-8D4D-595C2508B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27C9AA-A102-4D35-9DEC-3BFA182B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A5C052-BD1F-463D-93C1-DE472F9D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7B0FBB-F29F-44C0-9DC6-AB32F2E7B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3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84136-193C-4A41-8C61-B69ECF9DC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6E12BB-A94A-4CED-96B2-66D97E71D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DA7C0B-0634-4A98-8E3A-10AA26B0D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D281A0-D9CF-45FD-BEA8-775E37D1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AFBFDD-A974-4BAD-9074-92FEA8CE4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05D6F5-5ED7-448D-8E6A-28793281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5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3C5680-9627-43B7-8C45-39BF41C3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2EA3FC-24C2-48F2-9D2B-4F1FA61F5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E89CB1-21E3-445D-8FAB-D57B1834A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4DF60-5030-440F-BF31-F2EDE67656D5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218460-63A9-4C79-B823-3C54B9995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8EDE8-0F75-4404-AB08-52F915066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32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A249E6-FFE2-4C6D-B2FC-DC9F90502FA2}"/>
              </a:ext>
            </a:extLst>
          </p:cNvPr>
          <p:cNvSpPr/>
          <p:nvPr/>
        </p:nvSpPr>
        <p:spPr>
          <a:xfrm>
            <a:off x="4051883" y="2080470"/>
            <a:ext cx="2508308" cy="1199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32B9B882-C35D-4CA0-9E2D-8022FC0C3244}"/>
              </a:ext>
            </a:extLst>
          </p:cNvPr>
          <p:cNvSpPr/>
          <p:nvPr/>
        </p:nvSpPr>
        <p:spPr>
          <a:xfrm rot="10800000" flipH="1">
            <a:off x="4051882" y="2080469"/>
            <a:ext cx="1820411" cy="36911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9BF79F-5468-4DC2-A7C2-5313F89BE391}"/>
              </a:ext>
            </a:extLst>
          </p:cNvPr>
          <p:cNvSpPr txBox="1"/>
          <p:nvPr/>
        </p:nvSpPr>
        <p:spPr>
          <a:xfrm>
            <a:off x="4224000" y="2111138"/>
            <a:ext cx="1476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ADL</a:t>
            </a:r>
            <a:r>
              <a:rPr lang="ko-KR" altLang="en-US" sz="1400" dirty="0"/>
              <a:t> </a:t>
            </a:r>
            <a:r>
              <a:rPr lang="en-US" altLang="ko-KR" sz="1400" dirty="0"/>
              <a:t>Framework</a:t>
            </a:r>
            <a:endParaRPr lang="ko-KR" altLang="en-US" sz="14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B9B47DF-D535-4417-B36C-4BF33C701AD2}"/>
              </a:ext>
            </a:extLst>
          </p:cNvPr>
          <p:cNvSpPr/>
          <p:nvPr/>
        </p:nvSpPr>
        <p:spPr>
          <a:xfrm>
            <a:off x="3215786" y="2583861"/>
            <a:ext cx="192842" cy="1928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32E3D57-9168-4704-8F94-96FFA942524A}"/>
              </a:ext>
            </a:extLst>
          </p:cNvPr>
          <p:cNvCxnSpPr>
            <a:stCxn id="9" idx="6"/>
            <a:endCxn id="5" idx="1"/>
          </p:cNvCxnSpPr>
          <p:nvPr/>
        </p:nvCxnSpPr>
        <p:spPr>
          <a:xfrm>
            <a:off x="3408628" y="2680282"/>
            <a:ext cx="64325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BFC32CF-022E-4DD3-8E41-89FDEA630821}"/>
              </a:ext>
            </a:extLst>
          </p:cNvPr>
          <p:cNvGrpSpPr/>
          <p:nvPr/>
        </p:nvGrpSpPr>
        <p:grpSpPr>
          <a:xfrm>
            <a:off x="2348444" y="2265026"/>
            <a:ext cx="796757" cy="1292425"/>
            <a:chOff x="1929566" y="2136575"/>
            <a:chExt cx="796757" cy="129242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B34FA4C-EA95-4D48-B70D-5D69244114FE}"/>
                </a:ext>
              </a:extLst>
            </p:cNvPr>
            <p:cNvSpPr/>
            <p:nvPr/>
          </p:nvSpPr>
          <p:spPr>
            <a:xfrm>
              <a:off x="2190923" y="2136575"/>
              <a:ext cx="282340" cy="282340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97F0F78-F22D-43E2-9208-43D79D30D7A5}"/>
                </a:ext>
              </a:extLst>
            </p:cNvPr>
            <p:cNvCxnSpPr>
              <a:stCxn id="12" idx="4"/>
            </p:cNvCxnSpPr>
            <p:nvPr/>
          </p:nvCxnSpPr>
          <p:spPr>
            <a:xfrm>
              <a:off x="2332093" y="2418915"/>
              <a:ext cx="0" cy="4752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752A1FA1-5EFA-4E31-B13E-F164DA8CE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14026" y="2894202"/>
              <a:ext cx="218068" cy="1411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9810759-6496-422D-9DD9-C14C5F3C4078}"/>
                </a:ext>
              </a:extLst>
            </p:cNvPr>
            <p:cNvCxnSpPr>
              <a:cxnSpLocks/>
            </p:cNvCxnSpPr>
            <p:nvPr/>
          </p:nvCxnSpPr>
          <p:spPr>
            <a:xfrm>
              <a:off x="2332093" y="2894202"/>
              <a:ext cx="218068" cy="1411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2CD2A931-22C7-4227-95B0-F92949EE3474}"/>
                </a:ext>
              </a:extLst>
            </p:cNvPr>
            <p:cNvCxnSpPr/>
            <p:nvPr/>
          </p:nvCxnSpPr>
          <p:spPr>
            <a:xfrm>
              <a:off x="2030136" y="2539112"/>
              <a:ext cx="5956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BF6B5AD-6049-4866-A312-6D615AC5DCEF}"/>
                </a:ext>
              </a:extLst>
            </p:cNvPr>
            <p:cNvSpPr txBox="1"/>
            <p:nvPr/>
          </p:nvSpPr>
          <p:spPr>
            <a:xfrm>
              <a:off x="1929566" y="3152001"/>
              <a:ext cx="7967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Architect</a:t>
              </a:r>
              <a:endParaRPr lang="ko-KR" altLang="en-US" sz="1200" dirty="0"/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D671FA5-8D75-4C82-99FF-FBA67BEFF5A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5306037" y="3280095"/>
            <a:ext cx="0" cy="444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71E7B48D-45E2-4F46-8066-904AE94A65FB}"/>
              </a:ext>
            </a:extLst>
          </p:cNvPr>
          <p:cNvSpPr/>
          <p:nvPr/>
        </p:nvSpPr>
        <p:spPr>
          <a:xfrm>
            <a:off x="5164867" y="3724712"/>
            <a:ext cx="282340" cy="2823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994014-C1F9-424A-99D6-AD630B07D33F}"/>
              </a:ext>
            </a:extLst>
          </p:cNvPr>
          <p:cNvSpPr/>
          <p:nvPr/>
        </p:nvSpPr>
        <p:spPr>
          <a:xfrm>
            <a:off x="4940535" y="3830927"/>
            <a:ext cx="743436" cy="31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구름 9">
            <a:extLst>
              <a:ext uri="{FF2B5EF4-FFF2-40B4-BE49-F238E27FC236}">
                <a16:creationId xmlns:a16="http://schemas.microsoft.com/office/drawing/2014/main" id="{197DACE2-335B-404C-AD94-E50D7FC8B514}"/>
              </a:ext>
            </a:extLst>
          </p:cNvPr>
          <p:cNvSpPr/>
          <p:nvPr/>
        </p:nvSpPr>
        <p:spPr>
          <a:xfrm>
            <a:off x="4261607" y="4172215"/>
            <a:ext cx="2088859" cy="749281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Data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1E71D7B-0BF9-45C1-9B5E-4722D37F9248}"/>
              </a:ext>
            </a:extLst>
          </p:cNvPr>
          <p:cNvCxnSpPr>
            <a:cxnSpLocks/>
            <a:stCxn id="10" idx="3"/>
            <a:endCxn id="23" idx="4"/>
          </p:cNvCxnSpPr>
          <p:nvPr/>
        </p:nvCxnSpPr>
        <p:spPr>
          <a:xfrm flipV="1">
            <a:off x="5306037" y="4007134"/>
            <a:ext cx="4194" cy="207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5DDD92C5-8272-4FD0-BF78-2A279FC84A9D}"/>
              </a:ext>
            </a:extLst>
          </p:cNvPr>
          <p:cNvSpPr/>
          <p:nvPr/>
        </p:nvSpPr>
        <p:spPr>
          <a:xfrm>
            <a:off x="5213810" y="3814292"/>
            <a:ext cx="192842" cy="1928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DA6104-5927-4077-A12C-26526A5D5482}"/>
              </a:ext>
            </a:extLst>
          </p:cNvPr>
          <p:cNvSpPr/>
          <p:nvPr/>
        </p:nvSpPr>
        <p:spPr>
          <a:xfrm>
            <a:off x="3975100" y="2604943"/>
            <a:ext cx="153564" cy="153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715DD1-4B34-4C3C-891F-634FF5C0983C}"/>
              </a:ext>
            </a:extLst>
          </p:cNvPr>
          <p:cNvSpPr/>
          <p:nvPr/>
        </p:nvSpPr>
        <p:spPr>
          <a:xfrm>
            <a:off x="5229254" y="3210425"/>
            <a:ext cx="153564" cy="153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09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D75912F-D1D1-4780-9108-52C2B35FC77D}"/>
              </a:ext>
            </a:extLst>
          </p:cNvPr>
          <p:cNvSpPr/>
          <p:nvPr/>
        </p:nvSpPr>
        <p:spPr>
          <a:xfrm>
            <a:off x="1929468" y="578852"/>
            <a:ext cx="6652468" cy="5998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ADL Framework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39B2EF-8C6C-40D6-9327-3B5D4393080B}"/>
              </a:ext>
            </a:extLst>
          </p:cNvPr>
          <p:cNvSpPr/>
          <p:nvPr/>
        </p:nvSpPr>
        <p:spPr>
          <a:xfrm>
            <a:off x="2575420" y="114929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Menu UI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4A0C6C-8733-4E9A-B157-590C2588A3DF}"/>
              </a:ext>
            </a:extLst>
          </p:cNvPr>
          <p:cNvSpPr/>
          <p:nvPr/>
        </p:nvSpPr>
        <p:spPr>
          <a:xfrm>
            <a:off x="2575420" y="1873308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Project UI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D8471F-8F88-4AB0-BE05-2E9F8C198AF7}"/>
              </a:ext>
            </a:extLst>
          </p:cNvPr>
          <p:cNvSpPr/>
          <p:nvPr/>
        </p:nvSpPr>
        <p:spPr>
          <a:xfrm>
            <a:off x="2575420" y="2597324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Pallet UI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8FF6A6-D99C-4F48-BC66-68B64A74710A}"/>
              </a:ext>
            </a:extLst>
          </p:cNvPr>
          <p:cNvSpPr/>
          <p:nvPr/>
        </p:nvSpPr>
        <p:spPr>
          <a:xfrm>
            <a:off x="2575420" y="3321340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View UI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88A99E-C2D6-43AB-BA13-02A381578691}"/>
              </a:ext>
            </a:extLst>
          </p:cNvPr>
          <p:cNvSpPr/>
          <p:nvPr/>
        </p:nvSpPr>
        <p:spPr>
          <a:xfrm>
            <a:off x="7059686" y="1873308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Element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0923AC-0D5D-4EF8-852F-CF81244AB59D}"/>
              </a:ext>
            </a:extLst>
          </p:cNvPr>
          <p:cNvSpPr/>
          <p:nvPr/>
        </p:nvSpPr>
        <p:spPr>
          <a:xfrm>
            <a:off x="7059686" y="2597324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Relation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7FA54F-DC1F-45DF-A8A2-AB1B12EF298B}"/>
              </a:ext>
            </a:extLst>
          </p:cNvPr>
          <p:cNvSpPr/>
          <p:nvPr/>
        </p:nvSpPr>
        <p:spPr>
          <a:xfrm>
            <a:off x="7059686" y="3321340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Property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C761AB-F98C-4597-B9A6-E535C11165BD}"/>
              </a:ext>
            </a:extLst>
          </p:cNvPr>
          <p:cNvSpPr/>
          <p:nvPr/>
        </p:nvSpPr>
        <p:spPr>
          <a:xfrm>
            <a:off x="7052108" y="4045356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Project File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CC93A0-4422-4CBE-A65C-B8C20F593D8C}"/>
              </a:ext>
            </a:extLst>
          </p:cNvPr>
          <p:cNvSpPr/>
          <p:nvPr/>
        </p:nvSpPr>
        <p:spPr>
          <a:xfrm>
            <a:off x="5577089" y="114929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View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6DEEFA-6A67-4A1B-A15D-CE144A0F64C1}"/>
              </a:ext>
            </a:extLst>
          </p:cNvPr>
          <p:cNvSpPr/>
          <p:nvPr/>
        </p:nvSpPr>
        <p:spPr>
          <a:xfrm>
            <a:off x="2575420" y="4045356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Dialog UI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2EA12D-C28D-49C2-A0AF-654885C32342}"/>
              </a:ext>
            </a:extLst>
          </p:cNvPr>
          <p:cNvSpPr/>
          <p:nvPr/>
        </p:nvSpPr>
        <p:spPr>
          <a:xfrm>
            <a:off x="7052108" y="476937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File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E590E0-6853-46AA-B42F-125FF5F393A9}"/>
              </a:ext>
            </a:extLst>
          </p:cNvPr>
          <p:cNvSpPr/>
          <p:nvPr/>
        </p:nvSpPr>
        <p:spPr>
          <a:xfrm>
            <a:off x="5577089" y="3321340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3D94FD-146B-4C5F-95FA-4146D9A3E0FC}"/>
              </a:ext>
            </a:extLst>
          </p:cNvPr>
          <p:cNvSpPr/>
          <p:nvPr/>
        </p:nvSpPr>
        <p:spPr>
          <a:xfrm>
            <a:off x="2569832" y="476937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 UI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0BC13D-49E9-41D3-B857-1B2F7D94C38E}"/>
              </a:ext>
            </a:extLst>
          </p:cNvPr>
          <p:cNvSpPr/>
          <p:nvPr/>
        </p:nvSpPr>
        <p:spPr>
          <a:xfrm>
            <a:off x="5577089" y="1873308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Element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1F73C2-D467-4A4E-A98F-8E9A3C9F91EF}"/>
              </a:ext>
            </a:extLst>
          </p:cNvPr>
          <p:cNvSpPr/>
          <p:nvPr/>
        </p:nvSpPr>
        <p:spPr>
          <a:xfrm>
            <a:off x="5577089" y="2597324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Relation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FC62B6-1205-47F6-9614-58D8061DF10F}"/>
              </a:ext>
            </a:extLst>
          </p:cNvPr>
          <p:cNvSpPr/>
          <p:nvPr/>
        </p:nvSpPr>
        <p:spPr>
          <a:xfrm>
            <a:off x="5577089" y="4045356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 Parser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2F5AA0-7C9B-4795-A1EA-D80F9999B872}"/>
              </a:ext>
            </a:extLst>
          </p:cNvPr>
          <p:cNvSpPr/>
          <p:nvPr/>
        </p:nvSpPr>
        <p:spPr>
          <a:xfrm>
            <a:off x="2569832" y="5493390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Code Generate UI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59265-1094-4F45-94B3-7918FF47B770}"/>
              </a:ext>
            </a:extLst>
          </p:cNvPr>
          <p:cNvSpPr/>
          <p:nvPr/>
        </p:nvSpPr>
        <p:spPr>
          <a:xfrm>
            <a:off x="5577089" y="476937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Watch Dog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CDC335E-C08E-4510-8332-C21E0D31513B}"/>
              </a:ext>
            </a:extLst>
          </p:cNvPr>
          <p:cNvSpPr/>
          <p:nvPr/>
        </p:nvSpPr>
        <p:spPr>
          <a:xfrm>
            <a:off x="7059686" y="5493390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Log reporter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6A749DA-1049-45A5-B835-8AD873EF6E19}"/>
              </a:ext>
            </a:extLst>
          </p:cNvPr>
          <p:cNvSpPr/>
          <p:nvPr/>
        </p:nvSpPr>
        <p:spPr>
          <a:xfrm>
            <a:off x="4070175" y="114929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Command Executer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F43E20A-6DB3-42D5-8113-D60A45B791BF}"/>
              </a:ext>
            </a:extLst>
          </p:cNvPr>
          <p:cNvSpPr/>
          <p:nvPr/>
        </p:nvSpPr>
        <p:spPr>
          <a:xfrm>
            <a:off x="4070175" y="3321493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View Sender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63AF77-3F7C-49B2-A897-1530F14BF820}"/>
              </a:ext>
            </a:extLst>
          </p:cNvPr>
          <p:cNvSpPr/>
          <p:nvPr/>
        </p:nvSpPr>
        <p:spPr>
          <a:xfrm>
            <a:off x="4070175" y="4769627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Sender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0E900DA-EBDC-4D9B-AE5E-2F372EE4A20F}"/>
              </a:ext>
            </a:extLst>
          </p:cNvPr>
          <p:cNvSpPr/>
          <p:nvPr/>
        </p:nvSpPr>
        <p:spPr>
          <a:xfrm>
            <a:off x="4070175" y="4045560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Source Update Receiver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8593E6F-B8BD-4969-BB85-DA6CF44972B9}"/>
              </a:ext>
            </a:extLst>
          </p:cNvPr>
          <p:cNvSpPr/>
          <p:nvPr/>
        </p:nvSpPr>
        <p:spPr>
          <a:xfrm>
            <a:off x="4070175" y="2597426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View Change Receiver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F39FF3E-83E0-4AB2-9C96-09FCEFFBA395}"/>
              </a:ext>
            </a:extLst>
          </p:cNvPr>
          <p:cNvSpPr/>
          <p:nvPr/>
        </p:nvSpPr>
        <p:spPr>
          <a:xfrm>
            <a:off x="5577089" y="5493390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Log Generator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E880E3D-9538-4913-B93B-2C811039E3AF}"/>
              </a:ext>
            </a:extLst>
          </p:cNvPr>
          <p:cNvGrpSpPr/>
          <p:nvPr/>
        </p:nvGrpSpPr>
        <p:grpSpPr>
          <a:xfrm rot="16200000">
            <a:off x="8770898" y="5371912"/>
            <a:ext cx="282340" cy="838573"/>
            <a:chOff x="11453116" y="2308650"/>
            <a:chExt cx="282340" cy="838573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D4464324-7412-4AA1-9045-39045EEC5A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94286" y="2378320"/>
              <a:ext cx="0" cy="4446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4B6A17FC-F45C-488D-BC24-5967C1C72F5B}"/>
                </a:ext>
              </a:extLst>
            </p:cNvPr>
            <p:cNvGrpSpPr/>
            <p:nvPr/>
          </p:nvGrpSpPr>
          <p:grpSpPr>
            <a:xfrm>
              <a:off x="11453116" y="2822937"/>
              <a:ext cx="282340" cy="324286"/>
              <a:chOff x="11453116" y="2822937"/>
              <a:chExt cx="282340" cy="324286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377B0795-83F1-469E-96E5-37C7EFA790A6}"/>
                  </a:ext>
                </a:extLst>
              </p:cNvPr>
              <p:cNvSpPr/>
              <p:nvPr/>
            </p:nvSpPr>
            <p:spPr>
              <a:xfrm>
                <a:off x="11453116" y="2822937"/>
                <a:ext cx="282340" cy="2823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06AF296-A28A-4546-9754-46DB71934568}"/>
                  </a:ext>
                </a:extLst>
              </p:cNvPr>
              <p:cNvSpPr/>
              <p:nvPr/>
            </p:nvSpPr>
            <p:spPr>
              <a:xfrm>
                <a:off x="11453116" y="2934552"/>
                <a:ext cx="282340" cy="2126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4019694-8F69-470F-B462-EA3DA59A3D11}"/>
                </a:ext>
              </a:extLst>
            </p:cNvPr>
            <p:cNvSpPr/>
            <p:nvPr/>
          </p:nvSpPr>
          <p:spPr>
            <a:xfrm>
              <a:off x="11517503" y="2308650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B181126-3043-481B-9E42-C12C515D2A12}"/>
              </a:ext>
            </a:extLst>
          </p:cNvPr>
          <p:cNvGrpSpPr/>
          <p:nvPr/>
        </p:nvGrpSpPr>
        <p:grpSpPr>
          <a:xfrm>
            <a:off x="559455" y="3032359"/>
            <a:ext cx="796757" cy="1292425"/>
            <a:chOff x="1929566" y="2136575"/>
            <a:chExt cx="796757" cy="1292425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1852421-B378-496D-A325-AF724997A721}"/>
                </a:ext>
              </a:extLst>
            </p:cNvPr>
            <p:cNvSpPr/>
            <p:nvPr/>
          </p:nvSpPr>
          <p:spPr>
            <a:xfrm>
              <a:off x="2190923" y="2136575"/>
              <a:ext cx="282340" cy="282340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E908A515-8AE5-438E-8515-02DCA8C82298}"/>
                </a:ext>
              </a:extLst>
            </p:cNvPr>
            <p:cNvCxnSpPr>
              <a:stCxn id="44" idx="4"/>
            </p:cNvCxnSpPr>
            <p:nvPr/>
          </p:nvCxnSpPr>
          <p:spPr>
            <a:xfrm>
              <a:off x="2332093" y="2418915"/>
              <a:ext cx="0" cy="4752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7645D0F1-0715-4D57-B049-F74391493E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14026" y="2894202"/>
              <a:ext cx="218068" cy="1411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437DFE00-469A-4BC6-AB39-56849285C1F3}"/>
                </a:ext>
              </a:extLst>
            </p:cNvPr>
            <p:cNvCxnSpPr>
              <a:cxnSpLocks/>
            </p:cNvCxnSpPr>
            <p:nvPr/>
          </p:nvCxnSpPr>
          <p:spPr>
            <a:xfrm>
              <a:off x="2332093" y="2894202"/>
              <a:ext cx="218068" cy="1411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4BF5297-4FCD-47EA-A6BC-86AD2E83721F}"/>
                </a:ext>
              </a:extLst>
            </p:cNvPr>
            <p:cNvCxnSpPr/>
            <p:nvPr/>
          </p:nvCxnSpPr>
          <p:spPr>
            <a:xfrm>
              <a:off x="2030136" y="2539112"/>
              <a:ext cx="5956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06E8EF3-86C1-4BA7-A984-B9F276D428BE}"/>
                </a:ext>
              </a:extLst>
            </p:cNvPr>
            <p:cNvSpPr txBox="1"/>
            <p:nvPr/>
          </p:nvSpPr>
          <p:spPr>
            <a:xfrm>
              <a:off x="1929566" y="3152001"/>
              <a:ext cx="7967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Architect</a:t>
              </a:r>
              <a:endParaRPr lang="ko-KR" altLang="en-US" sz="1200" dirty="0"/>
            </a:p>
          </p:txBody>
        </p: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A6C6B6C-3169-420C-A7C7-CC828C07F296}"/>
              </a:ext>
            </a:extLst>
          </p:cNvPr>
          <p:cNvCxnSpPr>
            <a:stCxn id="24" idx="3"/>
            <a:endCxn id="38" idx="0"/>
          </p:cNvCxnSpPr>
          <p:nvPr/>
        </p:nvCxnSpPr>
        <p:spPr>
          <a:xfrm>
            <a:off x="8074754" y="5791199"/>
            <a:ext cx="41802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62B0A1B-50D4-4C79-8925-CC5AA7B7EBC6}"/>
              </a:ext>
            </a:extLst>
          </p:cNvPr>
          <p:cNvCxnSpPr>
            <a:stCxn id="5" idx="1"/>
            <a:endCxn id="50" idx="3"/>
          </p:cNvCxnSpPr>
          <p:nvPr/>
        </p:nvCxnSpPr>
        <p:spPr>
          <a:xfrm rot="10800000" flipV="1">
            <a:off x="1989636" y="1447101"/>
            <a:ext cx="585785" cy="2169764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107DAA4B-2ECF-4370-8799-7B866A3830A5}"/>
              </a:ext>
            </a:extLst>
          </p:cNvPr>
          <p:cNvCxnSpPr>
            <a:cxnSpLocks/>
            <a:stCxn id="6" idx="1"/>
            <a:endCxn id="50" idx="3"/>
          </p:cNvCxnSpPr>
          <p:nvPr/>
        </p:nvCxnSpPr>
        <p:spPr>
          <a:xfrm rot="10800000" flipV="1">
            <a:off x="1989636" y="2171117"/>
            <a:ext cx="585785" cy="1445748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459D05D9-0FE8-4694-BE29-33A116AC85C1}"/>
              </a:ext>
            </a:extLst>
          </p:cNvPr>
          <p:cNvCxnSpPr>
            <a:cxnSpLocks/>
            <a:stCxn id="7" idx="1"/>
            <a:endCxn id="50" idx="3"/>
          </p:cNvCxnSpPr>
          <p:nvPr/>
        </p:nvCxnSpPr>
        <p:spPr>
          <a:xfrm rot="10800000" flipV="1">
            <a:off x="1989636" y="2895133"/>
            <a:ext cx="585785" cy="721732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A67456E3-B264-475A-977D-0BC0393176BD}"/>
              </a:ext>
            </a:extLst>
          </p:cNvPr>
          <p:cNvCxnSpPr>
            <a:stCxn id="8" idx="1"/>
            <a:endCxn id="50" idx="3"/>
          </p:cNvCxnSpPr>
          <p:nvPr/>
        </p:nvCxnSpPr>
        <p:spPr>
          <a:xfrm rot="10800000">
            <a:off x="1989636" y="3616865"/>
            <a:ext cx="585785" cy="2284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BBB6B6D1-85EE-4657-9A70-5302F44B03BC}"/>
              </a:ext>
            </a:extLst>
          </p:cNvPr>
          <p:cNvCxnSpPr>
            <a:stCxn id="15" idx="1"/>
            <a:endCxn id="50" idx="3"/>
          </p:cNvCxnSpPr>
          <p:nvPr/>
        </p:nvCxnSpPr>
        <p:spPr>
          <a:xfrm rot="10800000">
            <a:off x="1989636" y="3616865"/>
            <a:ext cx="585785" cy="7263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A457AE3C-1533-4A72-A665-0E583E145B80}"/>
              </a:ext>
            </a:extLst>
          </p:cNvPr>
          <p:cNvCxnSpPr>
            <a:stCxn id="18" idx="1"/>
            <a:endCxn id="50" idx="3"/>
          </p:cNvCxnSpPr>
          <p:nvPr/>
        </p:nvCxnSpPr>
        <p:spPr>
          <a:xfrm rot="10800000">
            <a:off x="1989636" y="3616865"/>
            <a:ext cx="580197" cy="1450316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BE57A631-EBC1-4669-A5A1-D62DE0C3BB9C}"/>
              </a:ext>
            </a:extLst>
          </p:cNvPr>
          <p:cNvCxnSpPr>
            <a:stCxn id="22" idx="1"/>
            <a:endCxn id="50" idx="3"/>
          </p:cNvCxnSpPr>
          <p:nvPr/>
        </p:nvCxnSpPr>
        <p:spPr>
          <a:xfrm rot="10800000">
            <a:off x="1989636" y="3616865"/>
            <a:ext cx="580197" cy="2174334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357B0CF-B02F-4F1C-BB40-1AFFDCBDD79E}"/>
              </a:ext>
            </a:extLst>
          </p:cNvPr>
          <p:cNvGrpSpPr/>
          <p:nvPr/>
        </p:nvGrpSpPr>
        <p:grpSpPr>
          <a:xfrm>
            <a:off x="1410571" y="3517776"/>
            <a:ext cx="579064" cy="192842"/>
            <a:chOff x="1427185" y="2891454"/>
            <a:chExt cx="579064" cy="192842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224D103-34E5-40B9-813E-AE42826B8B64}"/>
                </a:ext>
              </a:extLst>
            </p:cNvPr>
            <p:cNvCxnSpPr>
              <a:cxnSpLocks/>
            </p:cNvCxnSpPr>
            <p:nvPr/>
          </p:nvCxnSpPr>
          <p:spPr>
            <a:xfrm>
              <a:off x="1550331" y="2989101"/>
              <a:ext cx="37913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C2F71D4-716D-472E-B5BC-1CB0C1FCC9F6}"/>
                </a:ext>
              </a:extLst>
            </p:cNvPr>
            <p:cNvSpPr/>
            <p:nvPr/>
          </p:nvSpPr>
          <p:spPr>
            <a:xfrm>
              <a:off x="1852685" y="2913761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A3154C49-2733-4496-813F-AADA133A945C}"/>
                </a:ext>
              </a:extLst>
            </p:cNvPr>
            <p:cNvSpPr/>
            <p:nvPr/>
          </p:nvSpPr>
          <p:spPr>
            <a:xfrm>
              <a:off x="1427185" y="2891454"/>
              <a:ext cx="192842" cy="192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24CB18C3-7CC5-463C-B84D-1A893AD0A9DA}"/>
              </a:ext>
            </a:extLst>
          </p:cNvPr>
          <p:cNvSpPr txBox="1"/>
          <p:nvPr/>
        </p:nvSpPr>
        <p:spPr>
          <a:xfrm>
            <a:off x="9044421" y="5650028"/>
            <a:ext cx="9268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Data Server</a:t>
            </a:r>
            <a:endParaRPr lang="ko-KR" altLang="en-US" sz="11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ED8F89C-6EF2-498E-9CD6-A3BE0AAD960A}"/>
              </a:ext>
            </a:extLst>
          </p:cNvPr>
          <p:cNvSpPr/>
          <p:nvPr/>
        </p:nvSpPr>
        <p:spPr>
          <a:xfrm>
            <a:off x="4070175" y="1873359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Project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53EF661-1454-4661-9E49-38AC6B0D4C3F}"/>
              </a:ext>
            </a:extLst>
          </p:cNvPr>
          <p:cNvSpPr/>
          <p:nvPr/>
        </p:nvSpPr>
        <p:spPr>
          <a:xfrm>
            <a:off x="7052108" y="114929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461E13B-4FDA-4285-B905-C1FF7C04A024}"/>
              </a:ext>
            </a:extLst>
          </p:cNvPr>
          <p:cNvSpPr/>
          <p:nvPr/>
        </p:nvSpPr>
        <p:spPr>
          <a:xfrm>
            <a:off x="4070175" y="5493697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Code Generator</a:t>
            </a:r>
          </a:p>
        </p:txBody>
      </p:sp>
    </p:spTree>
    <p:extLst>
      <p:ext uri="{BB962C8B-B14F-4D97-AF65-F5344CB8AC3E}">
        <p14:creationId xmlns:p14="http://schemas.microsoft.com/office/powerpoint/2010/main" val="2889750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149</Words>
  <Application>Microsoft Office PowerPoint</Application>
  <PresentationFormat>와이드스크린</PresentationFormat>
  <Paragraphs>63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 덕기</dc:creator>
  <cp:lastModifiedBy>홍 덕기</cp:lastModifiedBy>
  <cp:revision>20</cp:revision>
  <dcterms:created xsi:type="dcterms:W3CDTF">2021-03-18T12:15:09Z</dcterms:created>
  <dcterms:modified xsi:type="dcterms:W3CDTF">2021-03-22T07:05:15Z</dcterms:modified>
</cp:coreProperties>
</file>