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5" r:id="rId8"/>
    <p:sldId id="266" r:id="rId9"/>
    <p:sldId id="267" r:id="rId10"/>
    <p:sldId id="262" r:id="rId11"/>
    <p:sldId id="263" r:id="rId12"/>
    <p:sldId id="264" r:id="rId13"/>
    <p:sldId id="268" r:id="rId14"/>
    <p:sldId id="270" r:id="rId15"/>
    <p:sldId id="271" r:id="rId16"/>
    <p:sldId id="272" r:id="rId17"/>
    <p:sldId id="269" r:id="rId18"/>
    <p:sldId id="273" r:id="rId19"/>
    <p:sldId id="275" r:id="rId20"/>
    <p:sldId id="276" r:id="rId21"/>
    <p:sldId id="278" r:id="rId22"/>
    <p:sldId id="280" r:id="rId23"/>
    <p:sldId id="279" r:id="rId24"/>
    <p:sldId id="281" r:id="rId25"/>
    <p:sldId id="282" r:id="rId26"/>
    <p:sldId id="283" r:id="rId27"/>
    <p:sldId id="285" r:id="rId28"/>
    <p:sldId id="286" r:id="rId29"/>
    <p:sldId id="284" r:id="rId30"/>
    <p:sldId id="288" r:id="rId31"/>
    <p:sldId id="287" r:id="rId32"/>
    <p:sldId id="289" r:id="rId33"/>
    <p:sldId id="290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CF60623-B5FF-4F18-8B4D-417769A47D8B}">
          <p14:sldIdLst>
            <p14:sldId id="256"/>
            <p14:sldId id="257"/>
            <p14:sldId id="259"/>
            <p14:sldId id="258"/>
            <p14:sldId id="261"/>
            <p14:sldId id="260"/>
            <p14:sldId id="265"/>
            <p14:sldId id="266"/>
            <p14:sldId id="267"/>
            <p14:sldId id="262"/>
            <p14:sldId id="263"/>
            <p14:sldId id="264"/>
            <p14:sldId id="268"/>
            <p14:sldId id="270"/>
            <p14:sldId id="271"/>
            <p14:sldId id="272"/>
            <p14:sldId id="269"/>
            <p14:sldId id="273"/>
            <p14:sldId id="275"/>
            <p14:sldId id="276"/>
            <p14:sldId id="278"/>
            <p14:sldId id="280"/>
            <p14:sldId id="279"/>
            <p14:sldId id="281"/>
            <p14:sldId id="282"/>
            <p14:sldId id="283"/>
            <p14:sldId id="285"/>
            <p14:sldId id="286"/>
            <p14:sldId id="284"/>
            <p14:sldId id="288"/>
            <p14:sldId id="287"/>
            <p14:sldId id="289"/>
            <p14:sldId id="290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47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C21A6-2555-4B04-90A7-1932EE66D886}" type="doc">
      <dgm:prSet loTypeId="urn:microsoft.com/office/officeart/2005/8/layout/chevron1" loCatId="process" qsTypeId="urn:microsoft.com/office/officeart/2005/8/quickstyle/simple3" qsCatId="simple" csTypeId="urn:microsoft.com/office/officeart/2005/8/colors/colorful4" csCatId="colorful" phldr="1"/>
      <dgm:spPr/>
    </dgm:pt>
    <dgm:pt modelId="{3A4C2880-B70F-4BE7-9903-FCD0CDDA7006}">
      <dgm:prSet phldrT="[텍스트]"/>
      <dgm:spPr/>
      <dgm:t>
        <a:bodyPr/>
        <a:lstStyle/>
        <a:p>
          <a:pPr latinLnBrk="1"/>
          <a:r>
            <a:rPr lang="en-US" altLang="ko-KR" dirty="0"/>
            <a:t>ADL</a:t>
          </a:r>
          <a:endParaRPr lang="ko-KR" altLang="en-US" dirty="0"/>
        </a:p>
      </dgm:t>
    </dgm:pt>
    <dgm:pt modelId="{E469A6EE-BAE2-4C57-AFFC-C6AD10053A6B}" type="parTrans" cxnId="{9C0E9E1F-6A60-4A00-A1F7-4D2BEA7B0562}">
      <dgm:prSet/>
      <dgm:spPr/>
      <dgm:t>
        <a:bodyPr/>
        <a:lstStyle/>
        <a:p>
          <a:pPr latinLnBrk="1"/>
          <a:endParaRPr lang="ko-KR" altLang="en-US"/>
        </a:p>
      </dgm:t>
    </dgm:pt>
    <dgm:pt modelId="{9962FA81-3AAF-4C4F-BBD9-5F8D5A6EEA00}" type="sibTrans" cxnId="{9C0E9E1F-6A60-4A00-A1F7-4D2BEA7B0562}">
      <dgm:prSet/>
      <dgm:spPr/>
      <dgm:t>
        <a:bodyPr/>
        <a:lstStyle/>
        <a:p>
          <a:pPr latinLnBrk="1"/>
          <a:endParaRPr lang="ko-KR" altLang="en-US"/>
        </a:p>
      </dgm:t>
    </dgm:pt>
    <dgm:pt modelId="{7313BC3C-DA83-41CB-AAF0-471C186169B9}">
      <dgm:prSet phldrT="[텍스트]"/>
      <dgm:spPr/>
      <dgm:t>
        <a:bodyPr/>
        <a:lstStyle/>
        <a:p>
          <a:pPr latinLnBrk="1"/>
          <a:r>
            <a:rPr lang="en-US" altLang="ko-KR" dirty="0"/>
            <a:t>DOT</a:t>
          </a:r>
          <a:endParaRPr lang="ko-KR" altLang="en-US" dirty="0"/>
        </a:p>
      </dgm:t>
    </dgm:pt>
    <dgm:pt modelId="{FA3AD60E-2495-4A9D-89D7-C138BC63A3D0}" type="parTrans" cxnId="{A7A9F146-202E-438D-8920-B24BED7ED868}">
      <dgm:prSet/>
      <dgm:spPr/>
      <dgm:t>
        <a:bodyPr/>
        <a:lstStyle/>
        <a:p>
          <a:pPr latinLnBrk="1"/>
          <a:endParaRPr lang="ko-KR" altLang="en-US"/>
        </a:p>
      </dgm:t>
    </dgm:pt>
    <dgm:pt modelId="{34945A34-54AB-47E6-83EE-7F519A7FFFB2}" type="sibTrans" cxnId="{A7A9F146-202E-438D-8920-B24BED7ED868}">
      <dgm:prSet/>
      <dgm:spPr/>
      <dgm:t>
        <a:bodyPr/>
        <a:lstStyle/>
        <a:p>
          <a:pPr latinLnBrk="1"/>
          <a:endParaRPr lang="ko-KR" altLang="en-US"/>
        </a:p>
      </dgm:t>
    </dgm:pt>
    <dgm:pt modelId="{F1A4B899-A963-49C4-BB03-BA8D8F312623}">
      <dgm:prSet phldrT="[텍스트]"/>
      <dgm:spPr/>
      <dgm:t>
        <a:bodyPr/>
        <a:lstStyle/>
        <a:p>
          <a:pPr latinLnBrk="1"/>
          <a:r>
            <a:rPr lang="en-US" altLang="ko-KR" dirty="0" err="1"/>
            <a:t>Graphviz</a:t>
          </a:r>
          <a:endParaRPr lang="ko-KR" altLang="en-US" dirty="0"/>
        </a:p>
      </dgm:t>
    </dgm:pt>
    <dgm:pt modelId="{9343305B-F0AB-46BB-8DA6-ED4F73B23474}" type="parTrans" cxnId="{30B0168C-97FF-4A45-9758-40E2AD56774A}">
      <dgm:prSet/>
      <dgm:spPr/>
      <dgm:t>
        <a:bodyPr/>
        <a:lstStyle/>
        <a:p>
          <a:pPr latinLnBrk="1"/>
          <a:endParaRPr lang="ko-KR" altLang="en-US"/>
        </a:p>
      </dgm:t>
    </dgm:pt>
    <dgm:pt modelId="{04B583A3-DAC2-49A2-B6F9-F9F94A637D79}" type="sibTrans" cxnId="{30B0168C-97FF-4A45-9758-40E2AD56774A}">
      <dgm:prSet/>
      <dgm:spPr/>
      <dgm:t>
        <a:bodyPr/>
        <a:lstStyle/>
        <a:p>
          <a:pPr latinLnBrk="1"/>
          <a:endParaRPr lang="ko-KR" altLang="en-US"/>
        </a:p>
      </dgm:t>
    </dgm:pt>
    <dgm:pt modelId="{94E03A2F-BCD0-4AD6-A23E-7C3F7A19B528}" type="pres">
      <dgm:prSet presAssocID="{DE8C21A6-2555-4B04-90A7-1932EE66D886}" presName="Name0" presStyleCnt="0">
        <dgm:presLayoutVars>
          <dgm:dir/>
          <dgm:animLvl val="lvl"/>
          <dgm:resizeHandles val="exact"/>
        </dgm:presLayoutVars>
      </dgm:prSet>
      <dgm:spPr/>
    </dgm:pt>
    <dgm:pt modelId="{168FC9BA-CB1B-4CDD-B12F-2D5532AEBFE7}" type="pres">
      <dgm:prSet presAssocID="{3A4C2880-B70F-4BE7-9903-FCD0CDDA700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56ABCB-5E16-48A7-8FE5-88F67DC96B15}" type="pres">
      <dgm:prSet presAssocID="{9962FA81-3AAF-4C4F-BBD9-5F8D5A6EEA00}" presName="parTxOnlySpace" presStyleCnt="0"/>
      <dgm:spPr/>
    </dgm:pt>
    <dgm:pt modelId="{FEF4DA20-A6C8-497C-B0B4-D33D1F553FBD}" type="pres">
      <dgm:prSet presAssocID="{7313BC3C-DA83-41CB-AAF0-471C186169B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13585B3-8F28-4D74-9A6E-847271A6323F}" type="pres">
      <dgm:prSet presAssocID="{34945A34-54AB-47E6-83EE-7F519A7FFFB2}" presName="parTxOnlySpace" presStyleCnt="0"/>
      <dgm:spPr/>
    </dgm:pt>
    <dgm:pt modelId="{30399846-8E14-491E-85CE-015A99D6F7EE}" type="pres">
      <dgm:prSet presAssocID="{F1A4B899-A963-49C4-BB03-BA8D8F31262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0E9E1F-6A60-4A00-A1F7-4D2BEA7B0562}" srcId="{DE8C21A6-2555-4B04-90A7-1932EE66D886}" destId="{3A4C2880-B70F-4BE7-9903-FCD0CDDA7006}" srcOrd="0" destOrd="0" parTransId="{E469A6EE-BAE2-4C57-AFFC-C6AD10053A6B}" sibTransId="{9962FA81-3AAF-4C4F-BBD9-5F8D5A6EEA00}"/>
    <dgm:cxn modelId="{638CDA46-1F6B-4EB4-AB31-9CEFD72CD058}" type="presOf" srcId="{3A4C2880-B70F-4BE7-9903-FCD0CDDA7006}" destId="{168FC9BA-CB1B-4CDD-B12F-2D5532AEBFE7}" srcOrd="0" destOrd="0" presId="urn:microsoft.com/office/officeart/2005/8/layout/chevron1"/>
    <dgm:cxn modelId="{A7A9F146-202E-438D-8920-B24BED7ED868}" srcId="{DE8C21A6-2555-4B04-90A7-1932EE66D886}" destId="{7313BC3C-DA83-41CB-AAF0-471C186169B9}" srcOrd="1" destOrd="0" parTransId="{FA3AD60E-2495-4A9D-89D7-C138BC63A3D0}" sibTransId="{34945A34-54AB-47E6-83EE-7F519A7FFFB2}"/>
    <dgm:cxn modelId="{A991227B-42EB-47AD-9F60-4F60618F8A6A}" type="presOf" srcId="{F1A4B899-A963-49C4-BB03-BA8D8F312623}" destId="{30399846-8E14-491E-85CE-015A99D6F7EE}" srcOrd="0" destOrd="0" presId="urn:microsoft.com/office/officeart/2005/8/layout/chevron1"/>
    <dgm:cxn modelId="{30B0168C-97FF-4A45-9758-40E2AD56774A}" srcId="{DE8C21A6-2555-4B04-90A7-1932EE66D886}" destId="{F1A4B899-A963-49C4-BB03-BA8D8F312623}" srcOrd="2" destOrd="0" parTransId="{9343305B-F0AB-46BB-8DA6-ED4F73B23474}" sibTransId="{04B583A3-DAC2-49A2-B6F9-F9F94A637D79}"/>
    <dgm:cxn modelId="{130CCDD7-AB3E-4FDC-AE53-CD693E228BA9}" type="presOf" srcId="{DE8C21A6-2555-4B04-90A7-1932EE66D886}" destId="{94E03A2F-BCD0-4AD6-A23E-7C3F7A19B528}" srcOrd="0" destOrd="0" presId="urn:microsoft.com/office/officeart/2005/8/layout/chevron1"/>
    <dgm:cxn modelId="{30ECBBFF-B072-47B0-A132-B56A07E49D31}" type="presOf" srcId="{7313BC3C-DA83-41CB-AAF0-471C186169B9}" destId="{FEF4DA20-A6C8-497C-B0B4-D33D1F553FBD}" srcOrd="0" destOrd="0" presId="urn:microsoft.com/office/officeart/2005/8/layout/chevron1"/>
    <dgm:cxn modelId="{FEA129F1-D809-4EEE-87A8-8920DCF6F0BB}" type="presParOf" srcId="{94E03A2F-BCD0-4AD6-A23E-7C3F7A19B528}" destId="{168FC9BA-CB1B-4CDD-B12F-2D5532AEBFE7}" srcOrd="0" destOrd="0" presId="urn:microsoft.com/office/officeart/2005/8/layout/chevron1"/>
    <dgm:cxn modelId="{D2D7AE46-42D5-4C21-92F8-42EB532947FB}" type="presParOf" srcId="{94E03A2F-BCD0-4AD6-A23E-7C3F7A19B528}" destId="{E656ABCB-5E16-48A7-8FE5-88F67DC96B15}" srcOrd="1" destOrd="0" presId="urn:microsoft.com/office/officeart/2005/8/layout/chevron1"/>
    <dgm:cxn modelId="{F7483571-30A3-455C-B9F1-03F02C56A93A}" type="presParOf" srcId="{94E03A2F-BCD0-4AD6-A23E-7C3F7A19B528}" destId="{FEF4DA20-A6C8-497C-B0B4-D33D1F553FBD}" srcOrd="2" destOrd="0" presId="urn:microsoft.com/office/officeart/2005/8/layout/chevron1"/>
    <dgm:cxn modelId="{0AAC3C91-047F-4C62-AF64-15BE5DD044B1}" type="presParOf" srcId="{94E03A2F-BCD0-4AD6-A23E-7C3F7A19B528}" destId="{013585B3-8F28-4D74-9A6E-847271A6323F}" srcOrd="3" destOrd="0" presId="urn:microsoft.com/office/officeart/2005/8/layout/chevron1"/>
    <dgm:cxn modelId="{CA15865A-3EB2-41D0-9B28-88875F72AA88}" type="presParOf" srcId="{94E03A2F-BCD0-4AD6-A23E-7C3F7A19B528}" destId="{30399846-8E14-491E-85CE-015A99D6F7E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9BA-CB1B-4CDD-B12F-2D5532AEBFE7}">
      <dsp:nvSpPr>
        <dsp:cNvPr id="0" name=""/>
        <dsp:cNvSpPr/>
      </dsp:nvSpPr>
      <dsp:spPr>
        <a:xfrm>
          <a:off x="1164" y="1058560"/>
          <a:ext cx="1418388" cy="56735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ADL</a:t>
          </a:r>
          <a:endParaRPr lang="ko-KR" altLang="en-US" sz="1500" kern="1200" dirty="0"/>
        </a:p>
      </dsp:txBody>
      <dsp:txXfrm>
        <a:off x="284842" y="1058560"/>
        <a:ext cx="851033" cy="567355"/>
      </dsp:txXfrm>
    </dsp:sp>
    <dsp:sp modelId="{FEF4DA20-A6C8-497C-B0B4-D33D1F553FBD}">
      <dsp:nvSpPr>
        <dsp:cNvPr id="0" name=""/>
        <dsp:cNvSpPr/>
      </dsp:nvSpPr>
      <dsp:spPr>
        <a:xfrm>
          <a:off x="1277714" y="1058560"/>
          <a:ext cx="1418388" cy="567355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DOT</a:t>
          </a:r>
          <a:endParaRPr lang="ko-KR" altLang="en-US" sz="1500" kern="1200" dirty="0"/>
        </a:p>
      </dsp:txBody>
      <dsp:txXfrm>
        <a:off x="1561392" y="1058560"/>
        <a:ext cx="851033" cy="567355"/>
      </dsp:txXfrm>
    </dsp:sp>
    <dsp:sp modelId="{30399846-8E14-491E-85CE-015A99D6F7EE}">
      <dsp:nvSpPr>
        <dsp:cNvPr id="0" name=""/>
        <dsp:cNvSpPr/>
      </dsp:nvSpPr>
      <dsp:spPr>
        <a:xfrm>
          <a:off x="2554264" y="1058560"/>
          <a:ext cx="1418388" cy="567355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Graphviz</a:t>
          </a:r>
          <a:endParaRPr lang="ko-KR" altLang="en-US" sz="1500" kern="1200" dirty="0"/>
        </a:p>
      </dsp:txBody>
      <dsp:txXfrm>
        <a:off x="2837942" y="1058560"/>
        <a:ext cx="851033" cy="567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F71A2-3A2B-44D3-B06D-8702D5C3A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7CB31-586E-404F-A37F-A9BA97DE6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B9F40-DF98-473E-8E97-3110A1A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E1D7C-2A84-441D-B2B0-B9532DD5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7372D-6293-4390-A5FB-4529F896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4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25781-8AF1-49FD-B8C0-E3B1035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3DC36-D281-41AD-A77B-2E972DBAE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FDDD2-3ED4-458B-89A1-818FAA17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185EB-4D5C-4E2F-964C-F6BE8845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2335B-BBD1-4C6C-9C5E-F6AF525F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D4F1C-DE94-4A9E-9E82-E745C466E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7A7AB-E5EF-40C4-BB3B-AF1BEF5E7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AF36A-D039-4E97-95EE-FB5B1459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B4094-4C24-4C64-8153-E077867E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93869-E089-4290-9AF0-7D2A22A1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4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1304D-DD42-4201-9A52-8C467F6D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1D94B-17B5-4659-9D1D-F50BCF85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44AA4-60D4-4006-BC9A-09E3428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CDC01-8303-40A1-A487-AF2B2247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F10F0-1EC9-4BE3-B447-A9220D52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4817D-ED06-44CE-B7BB-253683AC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ECBFF-3155-402D-89CA-30F2F68D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FDC70-6EF6-4851-8A5E-E54B7FDB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286A4-2510-4191-A1C6-4560AF90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63DE9-485D-4565-982F-48A8BADF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3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E557E-CCBC-4B73-9F3B-A629948B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A1E67-10F1-44B5-834C-B2F52C8E4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68886-50C0-4A08-9DA0-C6CAE4D6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3BB42-A4F2-4764-8F42-6D97C38B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C568C-BA4A-4375-8716-7909F5EC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47C05-0065-43D0-944F-C4FC023B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6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FA76-8E97-43A0-AE55-6A6AD8B2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D0717-3A5E-4D56-B0EA-15B4A20B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C3CBD-58F1-44A5-B9FD-C7C06347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4C9F29-BB17-4E1E-8B26-0093BFAD3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7FAB1-8C7F-473E-9B00-347BC50EF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ED7028-25B8-4D6D-AE82-403F2524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522016-6686-4513-B427-2EBE7B12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46C1C-CAB9-447F-92E0-24721A76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0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D9E92-90C8-44D5-9D00-2FB78836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CADD7E-CBB3-4A65-8996-DFF933DF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BB027-213A-44D7-A5D8-2DB58D1E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FAA08-5521-4E8F-9351-9FBF78AE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7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46235E-20ED-4DCB-ACBF-65D4F82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7821E-F732-439E-8C40-BE660A25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C52E4-E0E1-468E-AABD-557B9827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ABC82-0015-45B9-9AD5-2F7982F4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80AA6-D2AB-4DE3-8E21-4AB6B574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7F637B-8450-49DF-8D4D-595C2508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7C9AA-A102-4D35-9DEC-3BFA182B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5C052-BD1F-463D-93C1-DE472F9D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B0FBB-F29F-44C0-9DC6-AB32F2E7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4136-193C-4A41-8C61-B69ECF9D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6E12BB-A94A-4CED-96B2-66D97E71D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DA7C0B-0634-4A98-8E3A-10AA26B0D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281A0-D9CF-45FD-BEA8-775E37D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FBFDD-A974-4BAD-9074-92FEA8CE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5D6F5-5ED7-448D-8E6A-28793281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3C5680-9627-43B7-8C45-39BF41C3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EA3FC-24C2-48F2-9D2B-4F1FA61F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89CB1-21E3-445D-8FAB-D57B1834A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DF60-5030-440F-BF31-F2EDE67656D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18460-63A9-4C79-B823-3C54B9995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8EDE8-0F75-4404-AB08-52F91506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2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249E6-FFE2-4C6D-B2FC-DC9F90502FA2}"/>
              </a:ext>
            </a:extLst>
          </p:cNvPr>
          <p:cNvSpPr/>
          <p:nvPr/>
        </p:nvSpPr>
        <p:spPr>
          <a:xfrm>
            <a:off x="4051883" y="2080470"/>
            <a:ext cx="2044117" cy="1216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32B9B882-C35D-4CA0-9E2D-8022FC0C3244}"/>
              </a:ext>
            </a:extLst>
          </p:cNvPr>
          <p:cNvSpPr/>
          <p:nvPr/>
        </p:nvSpPr>
        <p:spPr>
          <a:xfrm rot="10800000" flipH="1">
            <a:off x="4051883" y="2080468"/>
            <a:ext cx="1396898" cy="3691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BF79F-5468-4DC2-A7C2-5313F89BE391}"/>
              </a:ext>
            </a:extLst>
          </p:cNvPr>
          <p:cNvSpPr txBox="1"/>
          <p:nvPr/>
        </p:nvSpPr>
        <p:spPr>
          <a:xfrm>
            <a:off x="4156888" y="2111138"/>
            <a:ext cx="1291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ADL</a:t>
            </a:r>
            <a:r>
              <a:rPr lang="ko-KR" altLang="en-US" sz="1200" dirty="0"/>
              <a:t> </a:t>
            </a:r>
            <a:r>
              <a:rPr lang="en-US" altLang="ko-KR" sz="1200" dirty="0"/>
              <a:t>Framework</a:t>
            </a:r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B47DF-D535-4417-B36C-4BF33C701AD2}"/>
              </a:ext>
            </a:extLst>
          </p:cNvPr>
          <p:cNvSpPr/>
          <p:nvPr/>
        </p:nvSpPr>
        <p:spPr>
          <a:xfrm>
            <a:off x="3315321" y="2660805"/>
            <a:ext cx="192842" cy="192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2E3D57-9168-4704-8F94-96FFA942524A}"/>
              </a:ext>
            </a:extLst>
          </p:cNvPr>
          <p:cNvCxnSpPr>
            <a:cxnSpLocks/>
            <a:stCxn id="9" idx="6"/>
            <a:endCxn id="22" idx="1"/>
          </p:cNvCxnSpPr>
          <p:nvPr/>
        </p:nvCxnSpPr>
        <p:spPr>
          <a:xfrm>
            <a:off x="3508163" y="2757226"/>
            <a:ext cx="4669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F6B5AD-6049-4866-A312-6D615AC5DCEF}"/>
              </a:ext>
            </a:extLst>
          </p:cNvPr>
          <p:cNvSpPr txBox="1"/>
          <p:nvPr/>
        </p:nvSpPr>
        <p:spPr>
          <a:xfrm>
            <a:off x="2645441" y="2625673"/>
            <a:ext cx="64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DA6104-5927-4077-A12C-26526A5D5482}"/>
              </a:ext>
            </a:extLst>
          </p:cNvPr>
          <p:cNvSpPr/>
          <p:nvPr/>
        </p:nvSpPr>
        <p:spPr>
          <a:xfrm>
            <a:off x="3975100" y="2680444"/>
            <a:ext cx="153564" cy="15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671FA5-8D75-4C82-99FF-FBA67BEFF5A1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6172783" y="2775422"/>
            <a:ext cx="3607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1E7B48D-45E2-4F46-8066-904AE94A65FB}"/>
              </a:ext>
            </a:extLst>
          </p:cNvPr>
          <p:cNvSpPr/>
          <p:nvPr/>
        </p:nvSpPr>
        <p:spPr>
          <a:xfrm rot="16200000">
            <a:off x="6533506" y="2672889"/>
            <a:ext cx="192842" cy="192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994014-C1F9-424A-99D6-AD630B07D33F}"/>
              </a:ext>
            </a:extLst>
          </p:cNvPr>
          <p:cNvSpPr/>
          <p:nvPr/>
        </p:nvSpPr>
        <p:spPr>
          <a:xfrm rot="16200000">
            <a:off x="6653837" y="2620133"/>
            <a:ext cx="282341" cy="31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715DD1-4B34-4C3C-891F-634FF5C0983C}"/>
              </a:ext>
            </a:extLst>
          </p:cNvPr>
          <p:cNvSpPr/>
          <p:nvPr/>
        </p:nvSpPr>
        <p:spPr>
          <a:xfrm rot="16200000">
            <a:off x="6019219" y="2698640"/>
            <a:ext cx="153564" cy="15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5B95FD-92E1-44BF-A546-5E20332E08D8}"/>
              </a:ext>
            </a:extLst>
          </p:cNvPr>
          <p:cNvSpPr txBox="1"/>
          <p:nvPr/>
        </p:nvSpPr>
        <p:spPr>
          <a:xfrm>
            <a:off x="6678678" y="2547258"/>
            <a:ext cx="6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 Server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109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6366-C2F9-4764-877A-57C3CDB8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97637-45BE-465D-A5E3-964FE6DB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3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 err="1"/>
              <a:t>view_ComponentView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component_view_element_name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component_Activity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activity_element_name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component_Service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service_element_name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component_BroadcastReceiver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receiver_element_name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component_ContentProvider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provider_element_name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component(</a:t>
            </a:r>
            <a:r>
              <a:rPr lang="en-US" altLang="ko-KR" sz="1100" dirty="0" err="1"/>
              <a:t>component_element_name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activity_element_name</a:t>
            </a:r>
            <a:r>
              <a:rPr lang="en-US" altLang="ko-KR" sz="1100" dirty="0"/>
              <a:t> -&gt;(“description”) </a:t>
            </a:r>
            <a:r>
              <a:rPr lang="en-US" altLang="ko-KR" sz="1100" dirty="0" err="1"/>
              <a:t>service_element_name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			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5848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A1595-DEEC-4C97-8B5A-83FB845F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A3D03-185C-4C1C-B24C-BCD3A35A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view_DeploymentView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deployment_view_element_name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component_Library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library_name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component_ExternalService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externalservice_name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view_Package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package_element_name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component_Model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model_element_name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component_Database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database_element_name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component_View</a:t>
            </a:r>
            <a:r>
              <a:rPr lang="en-US" altLang="ko-KR" sz="1100" dirty="0"/>
              <a:t>(</a:t>
            </a:r>
            <a:r>
              <a:rPr lang="en-US" altLang="ko-KR" sz="1100" dirty="0" err="1"/>
              <a:t>view_element_name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component_Activity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activity_element_name</a:t>
            </a:r>
            <a:r>
              <a:rPr lang="en-US" altLang="ko-KR" sz="1100" dirty="0"/>
              <a:t>”, “description”)</a:t>
            </a:r>
          </a:p>
          <a:p>
            <a:pPr marL="0" indent="0"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component_Control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control_element_name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component_Service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service_element_name</a:t>
            </a:r>
            <a:r>
              <a:rPr lang="en-US" altLang="ko-KR" sz="1100" dirty="0"/>
              <a:t>”,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component_ContentProvider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provider_element_name</a:t>
            </a:r>
            <a:r>
              <a:rPr lang="en-US" altLang="ko-KR" sz="1100" dirty="0"/>
              <a:t>”, “description”)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5122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25206-A5D3-4AFD-8147-159F374C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05DA9-FE75-4876-8BF7-1326FA93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(prefix)_(Type)(</a:t>
            </a:r>
            <a:r>
              <a:rPr lang="en-US" altLang="ko-KR" dirty="0" err="1"/>
              <a:t>element_name</a:t>
            </a:r>
            <a:r>
              <a:rPr lang="en-US" altLang="ko-KR" dirty="0"/>
              <a:t>, “description”)	</a:t>
            </a:r>
          </a:p>
          <a:p>
            <a:r>
              <a:rPr lang="en-US" altLang="ko-KR" dirty="0"/>
              <a:t>Prefix = view_, component_, </a:t>
            </a:r>
          </a:p>
          <a:p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9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2D2829-3AF8-4345-BB5A-94D6B918A8BE}"/>
              </a:ext>
            </a:extLst>
          </p:cNvPr>
          <p:cNvSpPr/>
          <p:nvPr/>
        </p:nvSpPr>
        <p:spPr>
          <a:xfrm>
            <a:off x="2868706" y="1102659"/>
            <a:ext cx="3101788" cy="690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Lexical</a:t>
            </a:r>
            <a:r>
              <a:rPr lang="ko-KR" altLang="en-US" dirty="0"/>
              <a:t> </a:t>
            </a:r>
            <a:r>
              <a:rPr lang="en-US" altLang="ko-KR" dirty="0"/>
              <a:t>Analyzer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13BFB-56F9-46DC-A0DC-CE1EBBA725F2}"/>
              </a:ext>
            </a:extLst>
          </p:cNvPr>
          <p:cNvSpPr/>
          <p:nvPr/>
        </p:nvSpPr>
        <p:spPr>
          <a:xfrm>
            <a:off x="2868706" y="2438400"/>
            <a:ext cx="3101788" cy="690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Syntax Analyzer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7D5EF1-E694-4242-816A-B62F206F545E}"/>
              </a:ext>
            </a:extLst>
          </p:cNvPr>
          <p:cNvSpPr/>
          <p:nvPr/>
        </p:nvSpPr>
        <p:spPr>
          <a:xfrm>
            <a:off x="2868706" y="3774141"/>
            <a:ext cx="3101788" cy="690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Semantic Analyzer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2843F8-ABAB-4A45-A933-5BA30B7314DE}"/>
              </a:ext>
            </a:extLst>
          </p:cNvPr>
          <p:cNvSpPr/>
          <p:nvPr/>
        </p:nvSpPr>
        <p:spPr>
          <a:xfrm>
            <a:off x="2868706" y="5109882"/>
            <a:ext cx="3101788" cy="6902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DOT Writer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B31BB5D-E31B-4D63-AE26-8AFACBFD7F16}"/>
              </a:ext>
            </a:extLst>
          </p:cNvPr>
          <p:cNvSpPr/>
          <p:nvPr/>
        </p:nvSpPr>
        <p:spPr>
          <a:xfrm>
            <a:off x="4016189" y="1891552"/>
            <a:ext cx="824752" cy="4840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60F29A5-4631-4732-91C5-EE5B578B9A0A}"/>
              </a:ext>
            </a:extLst>
          </p:cNvPr>
          <p:cNvSpPr/>
          <p:nvPr/>
        </p:nvSpPr>
        <p:spPr>
          <a:xfrm>
            <a:off x="4016189" y="3236259"/>
            <a:ext cx="824752" cy="4840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30F409E-8C23-4F7A-A957-2E0160E092F2}"/>
              </a:ext>
            </a:extLst>
          </p:cNvPr>
          <p:cNvSpPr/>
          <p:nvPr/>
        </p:nvSpPr>
        <p:spPr>
          <a:xfrm>
            <a:off x="4016189" y="4554071"/>
            <a:ext cx="824752" cy="4840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39FB311-1E24-4427-9AFB-53D97C132A22}"/>
              </a:ext>
            </a:extLst>
          </p:cNvPr>
          <p:cNvCxnSpPr>
            <a:stCxn id="4" idx="3"/>
          </p:cNvCxnSpPr>
          <p:nvPr/>
        </p:nvCxnSpPr>
        <p:spPr>
          <a:xfrm>
            <a:off x="5970494" y="1447800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52E99C-8BBD-4B1B-9AD5-2168AFE48C49}"/>
              </a:ext>
            </a:extLst>
          </p:cNvPr>
          <p:cNvSpPr txBox="1"/>
          <p:nvPr/>
        </p:nvSpPr>
        <p:spPr>
          <a:xfrm>
            <a:off x="6409765" y="1263134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Tokens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E8BC45-215B-4E1A-866F-2BA896CA0255}"/>
              </a:ext>
            </a:extLst>
          </p:cNvPr>
          <p:cNvCxnSpPr>
            <a:cxnSpLocks/>
          </p:cNvCxnSpPr>
          <p:nvPr/>
        </p:nvCxnSpPr>
        <p:spPr>
          <a:xfrm>
            <a:off x="5970494" y="2792506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1F697A-9A37-47EE-951A-A7C1BE6A5EB6}"/>
              </a:ext>
            </a:extLst>
          </p:cNvPr>
          <p:cNvSpPr txBox="1"/>
          <p:nvPr/>
        </p:nvSpPr>
        <p:spPr>
          <a:xfrm>
            <a:off x="6409765" y="2607840"/>
            <a:ext cx="136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Syntax Tree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BC9CBC6-1875-4FB9-A54F-06868C1145E0}"/>
              </a:ext>
            </a:extLst>
          </p:cNvPr>
          <p:cNvCxnSpPr>
            <a:cxnSpLocks/>
          </p:cNvCxnSpPr>
          <p:nvPr/>
        </p:nvCxnSpPr>
        <p:spPr>
          <a:xfrm>
            <a:off x="5970494" y="4137212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328F33-AE17-4951-8C20-BF602DEF5131}"/>
              </a:ext>
            </a:extLst>
          </p:cNvPr>
          <p:cNvSpPr txBox="1"/>
          <p:nvPr/>
        </p:nvSpPr>
        <p:spPr>
          <a:xfrm>
            <a:off x="6409765" y="3952546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Parse Tree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FDF3BC-E5CA-4624-B1FB-CCBA693E73A0}"/>
              </a:ext>
            </a:extLst>
          </p:cNvPr>
          <p:cNvCxnSpPr>
            <a:cxnSpLocks/>
          </p:cNvCxnSpPr>
          <p:nvPr/>
        </p:nvCxnSpPr>
        <p:spPr>
          <a:xfrm>
            <a:off x="5970494" y="5410200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7BA10E-E9DE-428A-B8F6-5A1965026123}"/>
              </a:ext>
            </a:extLst>
          </p:cNvPr>
          <p:cNvSpPr txBox="1"/>
          <p:nvPr/>
        </p:nvSpPr>
        <p:spPr>
          <a:xfrm>
            <a:off x="6409765" y="522553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DOT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16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80941-14B1-41B0-B198-9557DE5B3456}"/>
              </a:ext>
            </a:extLst>
          </p:cNvPr>
          <p:cNvSpPr/>
          <p:nvPr/>
        </p:nvSpPr>
        <p:spPr>
          <a:xfrm>
            <a:off x="3048000" y="2797545"/>
            <a:ext cx="6096000" cy="1262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View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(name=view)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Fragment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(name=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Activity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(name=</a:t>
            </a:r>
            <a:r>
              <a:rPr lang="en-US" altLang="ko-KR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34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225CAB-332E-4E57-B321-7D21BADAABCB}"/>
              </a:ext>
            </a:extLst>
          </p:cNvPr>
          <p:cNvSpPr/>
          <p:nvPr/>
        </p:nvSpPr>
        <p:spPr>
          <a:xfrm>
            <a:off x="1524000" y="643109"/>
            <a:ext cx="6624918" cy="55717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deploymentView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description=”Deployment View”)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View(name=view,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=RED)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Fragment(name=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Activity(name=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Association(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ViewModel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viewModel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=BLUE)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Component(name=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lifeCycleObserver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Component(name=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Model(name=model,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=GREEN)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Database(name=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myDB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Service(name=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Cloud(name=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=WHITE)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Association(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Association(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Aggregation(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1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F15632-0DA3-4BED-A096-0F89E04A694F}"/>
              </a:ext>
            </a:extLst>
          </p:cNvPr>
          <p:cNvSpPr/>
          <p:nvPr/>
        </p:nvSpPr>
        <p:spPr>
          <a:xfrm>
            <a:off x="2608729" y="287054"/>
            <a:ext cx="6096000" cy="99488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digraph G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label = "Deployment View"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subgraph cluster0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style=filled;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[label="&lt;&lt;Activity&gt;&gt;\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nmyActivity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[label="&lt;&lt;Fragment&gt;&gt;\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nmyFragment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label = "View";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RED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subgraph cluster1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style=filled;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[label="&lt;&lt;Component&gt;&gt;\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nliveData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lifeCycleObserver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[label="&lt;&lt;Component&gt;&gt;\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nlifeCycleObserver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label = "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ViewModel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green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subgraph cluster2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style=filled;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label = "Model";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[label="&lt;&lt;Service&gt;&gt;\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nmyService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DB[label="&lt;&lt;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DataBase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nmyDB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color=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lightblue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[label="&lt;&lt;Cloud&gt;&gt;\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nmyCloud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edge[ weight = 5 ]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[arrowhead="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odiamond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9069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모니터">
            <a:extLst>
              <a:ext uri="{FF2B5EF4-FFF2-40B4-BE49-F238E27FC236}">
                <a16:creationId xmlns:a16="http://schemas.microsoft.com/office/drawing/2014/main" id="{0DF4E966-09AC-45B1-8700-EF36FB891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6090" y="2200012"/>
            <a:ext cx="1373697" cy="1373697"/>
          </a:xfrm>
          <a:prstGeom prst="rect">
            <a:avLst/>
          </a:prstGeom>
        </p:spPr>
      </p:pic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02794D84-3CF5-49B1-8533-56BAAF9AE8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058638"/>
              </p:ext>
            </p:extLst>
          </p:nvPr>
        </p:nvGraphicFramePr>
        <p:xfrm>
          <a:off x="3858935" y="1753299"/>
          <a:ext cx="3973817" cy="2684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431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C3D39-B4D1-4CFB-94C9-92F61E2BC7C5}"/>
              </a:ext>
            </a:extLst>
          </p:cNvPr>
          <p:cNvSpPr/>
          <p:nvPr/>
        </p:nvSpPr>
        <p:spPr>
          <a:xfrm>
            <a:off x="847288" y="1139128"/>
            <a:ext cx="5248712" cy="16475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deploymentView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description=”Deployment View”)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View(name=view,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=RED)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Fragment(name=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Activity(name=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Associate(from=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to=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037FC46-6B9D-483D-8604-F6963A1A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25455"/>
              </p:ext>
            </p:extLst>
          </p:nvPr>
        </p:nvGraphicFramePr>
        <p:xfrm>
          <a:off x="645952" y="3311865"/>
          <a:ext cx="10556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367027095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5007341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74626562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26718984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204331722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419657636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95676933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49198560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74154385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02472694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5940452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6841321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4141442734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403087304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7660404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77539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Deployment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deploymentView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Deployment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98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66445F-0DB3-4470-80F9-DCDF481BA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46869"/>
              </p:ext>
            </p:extLst>
          </p:nvPr>
        </p:nvGraphicFramePr>
        <p:xfrm>
          <a:off x="645952" y="3872749"/>
          <a:ext cx="7917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507010615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28582303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85820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1858735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02681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fillcolor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0FA39E9-62DE-44FB-B7A5-F473A873B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38693"/>
              </p:ext>
            </p:extLst>
          </p:nvPr>
        </p:nvGraphicFramePr>
        <p:xfrm>
          <a:off x="645952" y="4433633"/>
          <a:ext cx="46183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Fragment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MyFragment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6F6E911-198D-46E5-85BB-4ED5EBAAE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56128"/>
              </p:ext>
            </p:extLst>
          </p:nvPr>
        </p:nvGraphicFramePr>
        <p:xfrm>
          <a:off x="645952" y="4994517"/>
          <a:ext cx="46183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MyActivity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CA0FB4-0C43-4C00-9673-47F29F54A77F}"/>
              </a:ext>
            </a:extLst>
          </p:cNvPr>
          <p:cNvSpPr txBox="1"/>
          <p:nvPr/>
        </p:nvSpPr>
        <p:spPr>
          <a:xfrm>
            <a:off x="478173" y="452192"/>
            <a:ext cx="7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Token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DDDE781-9145-44B2-BA21-3B97FD12A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07451"/>
              </p:ext>
            </p:extLst>
          </p:nvPr>
        </p:nvGraphicFramePr>
        <p:xfrm>
          <a:off x="645952" y="5516224"/>
          <a:ext cx="7917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507010615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28582303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85820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1858735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02681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Associate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MyActivity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MyFragment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136867-92E0-4317-80F3-73EA9B54B59D}"/>
              </a:ext>
            </a:extLst>
          </p:cNvPr>
          <p:cNvSpPr/>
          <p:nvPr/>
        </p:nvSpPr>
        <p:spPr>
          <a:xfrm>
            <a:off x="104132" y="3313373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A7A941-8B30-4BEE-9DDB-61EB07590253}"/>
              </a:ext>
            </a:extLst>
          </p:cNvPr>
          <p:cNvSpPr/>
          <p:nvPr/>
        </p:nvSpPr>
        <p:spPr>
          <a:xfrm>
            <a:off x="104132" y="3872749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91A88B-153A-4DD5-8EE4-42951BC6977C}"/>
              </a:ext>
            </a:extLst>
          </p:cNvPr>
          <p:cNvSpPr/>
          <p:nvPr/>
        </p:nvSpPr>
        <p:spPr>
          <a:xfrm>
            <a:off x="104132" y="4435141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097DDC-DED9-4599-9689-FD66EEAAE918}"/>
              </a:ext>
            </a:extLst>
          </p:cNvPr>
          <p:cNvSpPr/>
          <p:nvPr/>
        </p:nvSpPr>
        <p:spPr>
          <a:xfrm>
            <a:off x="104132" y="4994517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1A89B9-E860-4885-9F9E-F94D72037BAF}"/>
              </a:ext>
            </a:extLst>
          </p:cNvPr>
          <p:cNvSpPr/>
          <p:nvPr/>
        </p:nvSpPr>
        <p:spPr>
          <a:xfrm>
            <a:off x="104132" y="550259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6F3B5-EA7C-4C9E-810E-328A65EE2D48}"/>
              </a:ext>
            </a:extLst>
          </p:cNvPr>
          <p:cNvSpPr/>
          <p:nvPr/>
        </p:nvSpPr>
        <p:spPr>
          <a:xfrm>
            <a:off x="381190" y="1073771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8AEE60-B216-4B08-988D-5F865C5537A2}"/>
              </a:ext>
            </a:extLst>
          </p:cNvPr>
          <p:cNvSpPr/>
          <p:nvPr/>
        </p:nvSpPr>
        <p:spPr>
          <a:xfrm>
            <a:off x="388393" y="1409096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976C6C-6F0C-4D6A-BC6C-F5E92FFA4147}"/>
              </a:ext>
            </a:extLst>
          </p:cNvPr>
          <p:cNvSpPr/>
          <p:nvPr/>
        </p:nvSpPr>
        <p:spPr>
          <a:xfrm>
            <a:off x="410002" y="1744421"/>
            <a:ext cx="422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BBFC6A-1604-44C7-B4FE-B3605D9D07A8}"/>
              </a:ext>
            </a:extLst>
          </p:cNvPr>
          <p:cNvSpPr/>
          <p:nvPr/>
        </p:nvSpPr>
        <p:spPr>
          <a:xfrm>
            <a:off x="395596" y="2079746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017C38-57B3-4953-AB82-3D9C66BB0F3B}"/>
              </a:ext>
            </a:extLst>
          </p:cNvPr>
          <p:cNvSpPr/>
          <p:nvPr/>
        </p:nvSpPr>
        <p:spPr>
          <a:xfrm>
            <a:off x="395596" y="2415070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57516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CA0FB4-0C43-4C00-9673-47F29F54A77F}"/>
              </a:ext>
            </a:extLst>
          </p:cNvPr>
          <p:cNvSpPr txBox="1"/>
          <p:nvPr/>
        </p:nvSpPr>
        <p:spPr>
          <a:xfrm>
            <a:off x="478173" y="452192"/>
            <a:ext cx="136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Syntax Tree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D576D-F379-44CE-899E-8B0D255E0306}"/>
              </a:ext>
            </a:extLst>
          </p:cNvPr>
          <p:cNvSpPr/>
          <p:nvPr/>
        </p:nvSpPr>
        <p:spPr>
          <a:xfrm>
            <a:off x="4253218" y="828735"/>
            <a:ext cx="162466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E3851-661C-4177-9BA3-6C4D35B8D30E}"/>
              </a:ext>
            </a:extLst>
          </p:cNvPr>
          <p:cNvSpPr/>
          <p:nvPr/>
        </p:nvSpPr>
        <p:spPr>
          <a:xfrm>
            <a:off x="2484262" y="1911924"/>
            <a:ext cx="655543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1822B60-8CA2-4063-A1A6-2627D1B2B3C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3674035" y="520407"/>
            <a:ext cx="529516" cy="225351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A41E7-35DA-4D18-94F6-5B0E84447AEE}"/>
              </a:ext>
            </a:extLst>
          </p:cNvPr>
          <p:cNvSpPr/>
          <p:nvPr/>
        </p:nvSpPr>
        <p:spPr>
          <a:xfrm>
            <a:off x="3589552" y="1911925"/>
            <a:ext cx="1624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deploymentView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DF026D3-51FE-4256-B2C0-E9E1849267E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139805" y="2101007"/>
            <a:ext cx="449747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848AC1-F615-43C2-97A6-372AA1F30F6C}"/>
              </a:ext>
            </a:extLst>
          </p:cNvPr>
          <p:cNvSpPr/>
          <p:nvPr/>
        </p:nvSpPr>
        <p:spPr>
          <a:xfrm>
            <a:off x="5663966" y="1911924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description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711D8D5-3306-49C9-8481-F7400EDEC943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5377418" y="1070541"/>
            <a:ext cx="529516" cy="115324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86D76-7299-47CE-B84E-0E16AA4961CE}"/>
              </a:ext>
            </a:extLst>
          </p:cNvPr>
          <p:cNvSpPr/>
          <p:nvPr/>
        </p:nvSpPr>
        <p:spPr>
          <a:xfrm>
            <a:off x="7126449" y="1911924"/>
            <a:ext cx="1975606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C3BCAF6-B8A8-41D6-B4D4-B6979158F2F8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6773636" y="2101007"/>
            <a:ext cx="35281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590B81-AE67-4E5E-810F-6E26B3844DCB}"/>
              </a:ext>
            </a:extLst>
          </p:cNvPr>
          <p:cNvSpPr/>
          <p:nvPr/>
        </p:nvSpPr>
        <p:spPr>
          <a:xfrm>
            <a:off x="4470409" y="2439465"/>
            <a:ext cx="1006204" cy="4575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CF2B77-8C10-44B1-8C3A-19F33F1024A3}"/>
              </a:ext>
            </a:extLst>
          </p:cNvPr>
          <p:cNvSpPr/>
          <p:nvPr/>
        </p:nvSpPr>
        <p:spPr>
          <a:xfrm>
            <a:off x="3967307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30DCCF-BCA9-4C3F-AD82-7B44CC8692DB}"/>
              </a:ext>
            </a:extLst>
          </p:cNvPr>
          <p:cNvSpPr/>
          <p:nvPr/>
        </p:nvSpPr>
        <p:spPr>
          <a:xfrm>
            <a:off x="5374784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C1A7CE-5103-40FC-A83D-F9395F36EC61}"/>
              </a:ext>
            </a:extLst>
          </p:cNvPr>
          <p:cNvSpPr/>
          <p:nvPr/>
        </p:nvSpPr>
        <p:spPr>
          <a:xfrm>
            <a:off x="6733801" y="328779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fillcolor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7985C7F-5BED-41A0-A211-36700A7ACCD8}"/>
              </a:ext>
            </a:extLst>
          </p:cNvPr>
          <p:cNvSpPr/>
          <p:nvPr/>
        </p:nvSpPr>
        <p:spPr>
          <a:xfrm>
            <a:off x="7943214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12663077-7471-4412-81C5-A8BFD048A93C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rot="5400000">
            <a:off x="4515316" y="2852139"/>
            <a:ext cx="413288" cy="5031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683A54AE-D9D1-4081-8BF2-051066B0AA64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4973511" y="3499417"/>
            <a:ext cx="4012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937922E4-C8FA-4A17-AAA6-0A93FE91A266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 rot="16200000" flipH="1">
            <a:off x="5909833" y="1960724"/>
            <a:ext cx="390748" cy="22633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72DA90BC-BD5E-468D-A2FB-6683C0833768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7740005" y="3476877"/>
            <a:ext cx="203209" cy="2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7A6543-89C3-450F-AED0-F290C831DED2}"/>
              </a:ext>
            </a:extLst>
          </p:cNvPr>
          <p:cNvSpPr/>
          <p:nvPr/>
        </p:nvSpPr>
        <p:spPr>
          <a:xfrm>
            <a:off x="1200813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B1499A-86FA-4122-807F-C93E1456861D}"/>
              </a:ext>
            </a:extLst>
          </p:cNvPr>
          <p:cNvSpPr/>
          <p:nvPr/>
        </p:nvSpPr>
        <p:spPr>
          <a:xfrm>
            <a:off x="2608290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05A3489D-AD50-45DB-9855-1FEA5DDA35C3}"/>
              </a:ext>
            </a:extLst>
          </p:cNvPr>
          <p:cNvCxnSpPr>
            <a:stCxn id="39" idx="2"/>
            <a:endCxn id="50" idx="0"/>
          </p:cNvCxnSpPr>
          <p:nvPr/>
        </p:nvCxnSpPr>
        <p:spPr>
          <a:xfrm rot="5400000">
            <a:off x="3132069" y="1468892"/>
            <a:ext cx="413288" cy="326959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2B0EF0E0-4322-47F0-8F24-FA7043E51D14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207017" y="3499417"/>
            <a:ext cx="40127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D42DDA-AA09-44DB-9DCE-F2F325FFAAC5}"/>
              </a:ext>
            </a:extLst>
          </p:cNvPr>
          <p:cNvSpPr/>
          <p:nvPr/>
        </p:nvSpPr>
        <p:spPr>
          <a:xfrm>
            <a:off x="2484263" y="3975283"/>
            <a:ext cx="1006204" cy="457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71B89C-3F9F-42E6-B342-4E02BD7F23AD}"/>
              </a:ext>
            </a:extLst>
          </p:cNvPr>
          <p:cNvSpPr/>
          <p:nvPr/>
        </p:nvSpPr>
        <p:spPr>
          <a:xfrm>
            <a:off x="2880918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F526D8-4606-490B-BA29-1806E9A5FB01}"/>
              </a:ext>
            </a:extLst>
          </p:cNvPr>
          <p:cNvSpPr/>
          <p:nvPr/>
        </p:nvSpPr>
        <p:spPr>
          <a:xfrm>
            <a:off x="4288394" y="4919871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B990934-3AC7-439A-B5A4-78D63F89CEA3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rot="16200000" flipH="1">
            <a:off x="2942189" y="4478039"/>
            <a:ext cx="487007" cy="39665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A9A2F852-3375-4272-90C3-F5E476F6DF4D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3887122" y="5108954"/>
            <a:ext cx="401272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1B5F292-2034-4D23-B962-0CBB9B33239F}"/>
              </a:ext>
            </a:extLst>
          </p:cNvPr>
          <p:cNvSpPr/>
          <p:nvPr/>
        </p:nvSpPr>
        <p:spPr>
          <a:xfrm>
            <a:off x="8598953" y="3991717"/>
            <a:ext cx="1006204" cy="457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FC3767A-8CE2-426D-AFF3-47C64D5023B9}"/>
              </a:ext>
            </a:extLst>
          </p:cNvPr>
          <p:cNvSpPr/>
          <p:nvPr/>
        </p:nvSpPr>
        <p:spPr>
          <a:xfrm>
            <a:off x="9137231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C91865-3BAD-46AB-827F-53C5621FD198}"/>
              </a:ext>
            </a:extLst>
          </p:cNvPr>
          <p:cNvSpPr/>
          <p:nvPr/>
        </p:nvSpPr>
        <p:spPr>
          <a:xfrm>
            <a:off x="10418894" y="4919870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DB4F7668-05EF-428F-967C-29E4FB6C36BC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rot="16200000" flipH="1">
            <a:off x="9135908" y="4415445"/>
            <a:ext cx="470573" cy="53827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AFBDE24E-DD06-4582-90A6-7AFB23050909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 flipV="1">
            <a:off x="10143435" y="5108953"/>
            <a:ext cx="275459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0D2657-3EFC-466D-98B5-980D531BEEC8}"/>
              </a:ext>
            </a:extLst>
          </p:cNvPr>
          <p:cNvSpPr/>
          <p:nvPr/>
        </p:nvSpPr>
        <p:spPr>
          <a:xfrm>
            <a:off x="284515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4D7579-04F4-49B8-9F52-EE57AD965866}"/>
              </a:ext>
            </a:extLst>
          </p:cNvPr>
          <p:cNvSpPr/>
          <p:nvPr/>
        </p:nvSpPr>
        <p:spPr>
          <a:xfrm>
            <a:off x="1691992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0FF4414F-7A1D-4E13-A214-476D05F718AE}"/>
              </a:ext>
            </a:extLst>
          </p:cNvPr>
          <p:cNvCxnSpPr>
            <a:stCxn id="59" idx="2"/>
            <a:endCxn id="69" idx="0"/>
          </p:cNvCxnSpPr>
          <p:nvPr/>
        </p:nvCxnSpPr>
        <p:spPr>
          <a:xfrm rot="5400000">
            <a:off x="1643988" y="3576493"/>
            <a:ext cx="487007" cy="219974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3D164139-7C83-4A59-A773-D970580BBFA5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>
            <a:off x="1290719" y="5108954"/>
            <a:ext cx="40127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B07AFE-9151-4B11-BC25-16464A6B0DC6}"/>
              </a:ext>
            </a:extLst>
          </p:cNvPr>
          <p:cNvSpPr/>
          <p:nvPr/>
        </p:nvSpPr>
        <p:spPr>
          <a:xfrm>
            <a:off x="6522914" y="4919870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E38541-095B-4D92-80A0-D20EB8F61E12}"/>
              </a:ext>
            </a:extLst>
          </p:cNvPr>
          <p:cNvSpPr/>
          <p:nvPr/>
        </p:nvSpPr>
        <p:spPr>
          <a:xfrm>
            <a:off x="7930391" y="4919870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A9D3941C-8507-493A-B87F-479FE395DB9E}"/>
              </a:ext>
            </a:extLst>
          </p:cNvPr>
          <p:cNvCxnSpPr>
            <a:stCxn id="64" idx="2"/>
            <a:endCxn id="78" idx="0"/>
          </p:cNvCxnSpPr>
          <p:nvPr/>
        </p:nvCxnSpPr>
        <p:spPr>
          <a:xfrm rot="5400000">
            <a:off x="7828750" y="3646565"/>
            <a:ext cx="470572" cy="207603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46BF9EA1-34EC-4B25-B232-FC1A1F24865D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7529118" y="5108953"/>
            <a:ext cx="40127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E9366BB-13DB-46CD-BB1B-051042B0F834}"/>
              </a:ext>
            </a:extLst>
          </p:cNvPr>
          <p:cNvSpPr/>
          <p:nvPr/>
        </p:nvSpPr>
        <p:spPr>
          <a:xfrm>
            <a:off x="4981174" y="5513895"/>
            <a:ext cx="1322003" cy="457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Association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47FCF3B-5282-4157-8C09-0F60C2A929FF}"/>
              </a:ext>
            </a:extLst>
          </p:cNvPr>
          <p:cNvSpPr/>
          <p:nvPr/>
        </p:nvSpPr>
        <p:spPr>
          <a:xfrm>
            <a:off x="5374784" y="6245001"/>
            <a:ext cx="1006204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6AC291-E5C0-410B-9215-5442CCD5C0F0}"/>
              </a:ext>
            </a:extLst>
          </p:cNvPr>
          <p:cNvSpPr/>
          <p:nvPr/>
        </p:nvSpPr>
        <p:spPr>
          <a:xfrm>
            <a:off x="6782260" y="6245001"/>
            <a:ext cx="1504439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5E9A5D39-72A3-4744-8E81-2A1C98ECE728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rot="16200000" flipH="1">
            <a:off x="5623269" y="5990383"/>
            <a:ext cx="273525" cy="23571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830C90FD-AEC7-47EA-841C-5975653ED611}"/>
              </a:ext>
            </a:extLst>
          </p:cNvPr>
          <p:cNvCxnSpPr>
            <a:stCxn id="94" idx="3"/>
            <a:endCxn id="95" idx="1"/>
          </p:cNvCxnSpPr>
          <p:nvPr/>
        </p:nvCxnSpPr>
        <p:spPr>
          <a:xfrm>
            <a:off x="6380988" y="6434084"/>
            <a:ext cx="401272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7CA90DB-51F0-4183-B1A4-354D5B16FB7D}"/>
              </a:ext>
            </a:extLst>
          </p:cNvPr>
          <p:cNvSpPr/>
          <p:nvPr/>
        </p:nvSpPr>
        <p:spPr>
          <a:xfrm>
            <a:off x="2346051" y="6245001"/>
            <a:ext cx="1006204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B6DDE8-4262-436B-B140-82EE59AF4C6D}"/>
              </a:ext>
            </a:extLst>
          </p:cNvPr>
          <p:cNvSpPr/>
          <p:nvPr/>
        </p:nvSpPr>
        <p:spPr>
          <a:xfrm>
            <a:off x="3855358" y="6245001"/>
            <a:ext cx="1336704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CF9F1B77-4D67-4E13-B6FF-ECE4D9AC9FDE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rot="5400000">
            <a:off x="4108903" y="4711727"/>
            <a:ext cx="273525" cy="279302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C7E8EF05-956C-40F8-AFB3-04390DF52382}"/>
              </a:ext>
            </a:extLst>
          </p:cNvPr>
          <p:cNvCxnSpPr>
            <a:cxnSpLocks/>
            <a:stCxn id="98" idx="3"/>
            <a:endCxn id="99" idx="1"/>
          </p:cNvCxnSpPr>
          <p:nvPr/>
        </p:nvCxnSpPr>
        <p:spPr>
          <a:xfrm>
            <a:off x="3352255" y="6434084"/>
            <a:ext cx="50310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14C8C33-5A72-4F66-994B-243BA80C3191}"/>
              </a:ext>
            </a:extLst>
          </p:cNvPr>
          <p:cNvSpPr/>
          <p:nvPr/>
        </p:nvSpPr>
        <p:spPr>
          <a:xfrm>
            <a:off x="3636066" y="736240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22226E8-2794-49F0-9996-14E585C9FE98}"/>
              </a:ext>
            </a:extLst>
          </p:cNvPr>
          <p:cNvSpPr/>
          <p:nvPr/>
        </p:nvSpPr>
        <p:spPr>
          <a:xfrm>
            <a:off x="3950194" y="239346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299C6B1-0062-45D0-B227-2730808BE85B}"/>
              </a:ext>
            </a:extLst>
          </p:cNvPr>
          <p:cNvSpPr/>
          <p:nvPr/>
        </p:nvSpPr>
        <p:spPr>
          <a:xfrm>
            <a:off x="1923171" y="3898843"/>
            <a:ext cx="422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34A4C67-CA63-46D5-8922-3DA52C5B014B}"/>
              </a:ext>
            </a:extLst>
          </p:cNvPr>
          <p:cNvSpPr/>
          <p:nvPr/>
        </p:nvSpPr>
        <p:spPr>
          <a:xfrm>
            <a:off x="8010454" y="3902602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370358-FE2C-4563-B963-960ECA11FE50}"/>
              </a:ext>
            </a:extLst>
          </p:cNvPr>
          <p:cNvSpPr/>
          <p:nvPr/>
        </p:nvSpPr>
        <p:spPr>
          <a:xfrm>
            <a:off x="4400938" y="5430236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B86EAD-A3CB-4F24-8C63-35991ACC9890}"/>
              </a:ext>
            </a:extLst>
          </p:cNvPr>
          <p:cNvSpPr/>
          <p:nvPr/>
        </p:nvSpPr>
        <p:spPr>
          <a:xfrm>
            <a:off x="263733" y="1918274"/>
            <a:ext cx="771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89172B6-23D9-470F-AA96-52357C32CE88}"/>
              </a:ext>
            </a:extLst>
          </p:cNvPr>
          <p:cNvSpPr/>
          <p:nvPr/>
        </p:nvSpPr>
        <p:spPr>
          <a:xfrm>
            <a:off x="1261132" y="1911924"/>
            <a:ext cx="771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F076B9D3-48DF-48E0-9DA1-E53970433D1A}"/>
              </a:ext>
            </a:extLst>
          </p:cNvPr>
          <p:cNvCxnSpPr>
            <a:stCxn id="3" idx="2"/>
            <a:endCxn id="115" idx="0"/>
          </p:cNvCxnSpPr>
          <p:nvPr/>
        </p:nvCxnSpPr>
        <p:spPr>
          <a:xfrm rot="5400000">
            <a:off x="2589627" y="-557651"/>
            <a:ext cx="535866" cy="441598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3B869DD4-583D-4A3E-BF00-D0E34CFF8B7E}"/>
              </a:ext>
            </a:extLst>
          </p:cNvPr>
          <p:cNvCxnSpPr>
            <a:stCxn id="115" idx="3"/>
            <a:endCxn id="118" idx="1"/>
          </p:cNvCxnSpPr>
          <p:nvPr/>
        </p:nvCxnSpPr>
        <p:spPr>
          <a:xfrm flipV="1">
            <a:off x="1035401" y="2101007"/>
            <a:ext cx="225731" cy="635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75912F-D1D1-4780-9108-52C2B35FC77D}"/>
              </a:ext>
            </a:extLst>
          </p:cNvPr>
          <p:cNvSpPr/>
          <p:nvPr/>
        </p:nvSpPr>
        <p:spPr>
          <a:xfrm>
            <a:off x="1929468" y="578852"/>
            <a:ext cx="6652468" cy="5998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ADL 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39B2EF-8C6C-40D6-9327-3B5D4393080B}"/>
              </a:ext>
            </a:extLst>
          </p:cNvPr>
          <p:cNvSpPr/>
          <p:nvPr/>
        </p:nvSpPr>
        <p:spPr>
          <a:xfrm>
            <a:off x="2575420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Menu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4A0C6C-8733-4E9A-B157-590C2588A3DF}"/>
              </a:ext>
            </a:extLst>
          </p:cNvPr>
          <p:cNvSpPr/>
          <p:nvPr/>
        </p:nvSpPr>
        <p:spPr>
          <a:xfrm>
            <a:off x="2575420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D8471F-8F88-4AB0-BE05-2E9F8C198AF7}"/>
              </a:ext>
            </a:extLst>
          </p:cNvPr>
          <p:cNvSpPr/>
          <p:nvPr/>
        </p:nvSpPr>
        <p:spPr>
          <a:xfrm>
            <a:off x="2575420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Pallet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FF6A6-D99C-4F48-BC66-68B64A74710A}"/>
              </a:ext>
            </a:extLst>
          </p:cNvPr>
          <p:cNvSpPr/>
          <p:nvPr/>
        </p:nvSpPr>
        <p:spPr>
          <a:xfrm>
            <a:off x="2575420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88A99E-C2D6-43AB-BA13-02A381578691}"/>
              </a:ext>
            </a:extLst>
          </p:cNvPr>
          <p:cNvSpPr/>
          <p:nvPr/>
        </p:nvSpPr>
        <p:spPr>
          <a:xfrm>
            <a:off x="7059686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0923AC-0D5D-4EF8-852F-CF81244AB59D}"/>
              </a:ext>
            </a:extLst>
          </p:cNvPr>
          <p:cNvSpPr/>
          <p:nvPr/>
        </p:nvSpPr>
        <p:spPr>
          <a:xfrm>
            <a:off x="7059686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FA54F-DC1F-45DF-A8A2-AB1B12EF298B}"/>
              </a:ext>
            </a:extLst>
          </p:cNvPr>
          <p:cNvSpPr/>
          <p:nvPr/>
        </p:nvSpPr>
        <p:spPr>
          <a:xfrm>
            <a:off x="7059686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Property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C761AB-F98C-4597-B9A6-E535C11165BD}"/>
              </a:ext>
            </a:extLst>
          </p:cNvPr>
          <p:cNvSpPr/>
          <p:nvPr/>
        </p:nvSpPr>
        <p:spPr>
          <a:xfrm>
            <a:off x="7052108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CC93A0-4422-4CBE-A65C-B8C20F593D8C}"/>
              </a:ext>
            </a:extLst>
          </p:cNvPr>
          <p:cNvSpPr/>
          <p:nvPr/>
        </p:nvSpPr>
        <p:spPr>
          <a:xfrm>
            <a:off x="5577089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6DEEFA-6A67-4A1B-A15D-CE144A0F64C1}"/>
              </a:ext>
            </a:extLst>
          </p:cNvPr>
          <p:cNvSpPr/>
          <p:nvPr/>
        </p:nvSpPr>
        <p:spPr>
          <a:xfrm>
            <a:off x="2575420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Dialog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2EA12D-C28D-49C2-A0AF-654885C32342}"/>
              </a:ext>
            </a:extLst>
          </p:cNvPr>
          <p:cNvSpPr/>
          <p:nvPr/>
        </p:nvSpPr>
        <p:spPr>
          <a:xfrm>
            <a:off x="7052108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E590E0-6853-46AA-B42F-125FF5F393A9}"/>
              </a:ext>
            </a:extLst>
          </p:cNvPr>
          <p:cNvSpPr/>
          <p:nvPr/>
        </p:nvSpPr>
        <p:spPr>
          <a:xfrm>
            <a:off x="5577089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3D94FD-146B-4C5F-95FA-4146D9A3E0FC}"/>
              </a:ext>
            </a:extLst>
          </p:cNvPr>
          <p:cNvSpPr/>
          <p:nvPr/>
        </p:nvSpPr>
        <p:spPr>
          <a:xfrm>
            <a:off x="2569832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0BC13D-49E9-41D3-B857-1B2F7D94C38E}"/>
              </a:ext>
            </a:extLst>
          </p:cNvPr>
          <p:cNvSpPr/>
          <p:nvPr/>
        </p:nvSpPr>
        <p:spPr>
          <a:xfrm>
            <a:off x="5577089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1F73C2-D467-4A4E-A98F-8E9A3C9F91EF}"/>
              </a:ext>
            </a:extLst>
          </p:cNvPr>
          <p:cNvSpPr/>
          <p:nvPr/>
        </p:nvSpPr>
        <p:spPr>
          <a:xfrm>
            <a:off x="5577089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FC62B6-1205-47F6-9614-58D8061DF10F}"/>
              </a:ext>
            </a:extLst>
          </p:cNvPr>
          <p:cNvSpPr/>
          <p:nvPr/>
        </p:nvSpPr>
        <p:spPr>
          <a:xfrm>
            <a:off x="5577089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Parser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F5AA0-7C9B-4795-A1EA-D80F9999B872}"/>
              </a:ext>
            </a:extLst>
          </p:cNvPr>
          <p:cNvSpPr/>
          <p:nvPr/>
        </p:nvSpPr>
        <p:spPr>
          <a:xfrm>
            <a:off x="2569832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 Generate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59265-1094-4F45-94B3-7918FF47B770}"/>
              </a:ext>
            </a:extLst>
          </p:cNvPr>
          <p:cNvSpPr/>
          <p:nvPr/>
        </p:nvSpPr>
        <p:spPr>
          <a:xfrm>
            <a:off x="5577089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Watch Dog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DC335E-C08E-4510-8332-C21E0D31513B}"/>
              </a:ext>
            </a:extLst>
          </p:cNvPr>
          <p:cNvSpPr/>
          <p:nvPr/>
        </p:nvSpPr>
        <p:spPr>
          <a:xfrm>
            <a:off x="7059686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Log reporter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A749DA-1049-45A5-B835-8AD873EF6E19}"/>
              </a:ext>
            </a:extLst>
          </p:cNvPr>
          <p:cNvSpPr/>
          <p:nvPr/>
        </p:nvSpPr>
        <p:spPr>
          <a:xfrm>
            <a:off x="4070175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Command Executer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43E20A-6DB3-42D5-8113-D60A45B791BF}"/>
              </a:ext>
            </a:extLst>
          </p:cNvPr>
          <p:cNvSpPr/>
          <p:nvPr/>
        </p:nvSpPr>
        <p:spPr>
          <a:xfrm>
            <a:off x="4070175" y="332149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Sender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63AF77-3F7C-49B2-A897-1530F14BF820}"/>
              </a:ext>
            </a:extLst>
          </p:cNvPr>
          <p:cNvSpPr/>
          <p:nvPr/>
        </p:nvSpPr>
        <p:spPr>
          <a:xfrm>
            <a:off x="4070175" y="476962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Sender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E900DA-EBDC-4D9B-AE5E-2F372EE4A20F}"/>
              </a:ext>
            </a:extLst>
          </p:cNvPr>
          <p:cNvSpPr/>
          <p:nvPr/>
        </p:nvSpPr>
        <p:spPr>
          <a:xfrm>
            <a:off x="4070175" y="404556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Source Update Receiver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593E6F-B8BD-4969-BB85-DA6CF44972B9}"/>
              </a:ext>
            </a:extLst>
          </p:cNvPr>
          <p:cNvSpPr/>
          <p:nvPr/>
        </p:nvSpPr>
        <p:spPr>
          <a:xfrm>
            <a:off x="4070175" y="259742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View Change Receiver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39FF3E-83E0-4AB2-9C96-09FCEFFBA395}"/>
              </a:ext>
            </a:extLst>
          </p:cNvPr>
          <p:cNvSpPr/>
          <p:nvPr/>
        </p:nvSpPr>
        <p:spPr>
          <a:xfrm>
            <a:off x="5577089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Log 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E880E3D-9538-4913-B93B-2C811039E3AF}"/>
              </a:ext>
            </a:extLst>
          </p:cNvPr>
          <p:cNvGrpSpPr/>
          <p:nvPr/>
        </p:nvGrpSpPr>
        <p:grpSpPr>
          <a:xfrm rot="16200000">
            <a:off x="8770898" y="5371912"/>
            <a:ext cx="282340" cy="838573"/>
            <a:chOff x="11453116" y="2308650"/>
            <a:chExt cx="282340" cy="838573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4464324-7412-4AA1-9045-39045EEC5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4286" y="2378320"/>
              <a:ext cx="0" cy="444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B6A17FC-F45C-488D-BC24-5967C1C72F5B}"/>
                </a:ext>
              </a:extLst>
            </p:cNvPr>
            <p:cNvGrpSpPr/>
            <p:nvPr/>
          </p:nvGrpSpPr>
          <p:grpSpPr>
            <a:xfrm>
              <a:off x="11453116" y="2822937"/>
              <a:ext cx="282340" cy="324286"/>
              <a:chOff x="11453116" y="2822937"/>
              <a:chExt cx="282340" cy="324286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77B0795-83F1-469E-96E5-37C7EFA790A6}"/>
                  </a:ext>
                </a:extLst>
              </p:cNvPr>
              <p:cNvSpPr/>
              <p:nvPr/>
            </p:nvSpPr>
            <p:spPr>
              <a:xfrm>
                <a:off x="11453116" y="2822937"/>
                <a:ext cx="282340" cy="2823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06AF296-A28A-4546-9754-46DB71934568}"/>
                  </a:ext>
                </a:extLst>
              </p:cNvPr>
              <p:cNvSpPr/>
              <p:nvPr/>
            </p:nvSpPr>
            <p:spPr>
              <a:xfrm>
                <a:off x="11453116" y="2934552"/>
                <a:ext cx="282340" cy="212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019694-8F69-470F-B462-EA3DA59A3D11}"/>
                </a:ext>
              </a:extLst>
            </p:cNvPr>
            <p:cNvSpPr/>
            <p:nvPr/>
          </p:nvSpPr>
          <p:spPr>
            <a:xfrm>
              <a:off x="11517503" y="230865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181126-3043-481B-9E42-C12C515D2A12}"/>
              </a:ext>
            </a:extLst>
          </p:cNvPr>
          <p:cNvGrpSpPr/>
          <p:nvPr/>
        </p:nvGrpSpPr>
        <p:grpSpPr>
          <a:xfrm>
            <a:off x="559455" y="3032359"/>
            <a:ext cx="796757" cy="1292425"/>
            <a:chOff x="1929566" y="2136575"/>
            <a:chExt cx="796757" cy="129242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1852421-B378-496D-A325-AF724997A721}"/>
                </a:ext>
              </a:extLst>
            </p:cNvPr>
            <p:cNvSpPr/>
            <p:nvPr/>
          </p:nvSpPr>
          <p:spPr>
            <a:xfrm>
              <a:off x="2190923" y="2136575"/>
              <a:ext cx="282340" cy="28234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908A515-8AE5-438E-8515-02DCA8C82298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>
              <a:off x="2332093" y="2418915"/>
              <a:ext cx="0" cy="475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645D0F1-0715-4D57-B049-F74391493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4026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37DFE00-469A-4BC6-AB39-56849285C1F3}"/>
                </a:ext>
              </a:extLst>
            </p:cNvPr>
            <p:cNvCxnSpPr>
              <a:cxnSpLocks/>
            </p:cNvCxnSpPr>
            <p:nvPr/>
          </p:nvCxnSpPr>
          <p:spPr>
            <a:xfrm>
              <a:off x="2332093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4BF5297-4FCD-47EA-A6BC-86AD2E83721F}"/>
                </a:ext>
              </a:extLst>
            </p:cNvPr>
            <p:cNvCxnSpPr/>
            <p:nvPr/>
          </p:nvCxnSpPr>
          <p:spPr>
            <a:xfrm>
              <a:off x="2030136" y="2539112"/>
              <a:ext cx="5956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6E8EF3-86C1-4BA7-A984-B9F276D428BE}"/>
                </a:ext>
              </a:extLst>
            </p:cNvPr>
            <p:cNvSpPr txBox="1"/>
            <p:nvPr/>
          </p:nvSpPr>
          <p:spPr>
            <a:xfrm>
              <a:off x="1929566" y="3152001"/>
              <a:ext cx="796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Architect</a:t>
              </a:r>
              <a:endParaRPr lang="ko-KR" altLang="en-US" sz="12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A6C6B6C-3169-420C-A7C7-CC828C07F296}"/>
              </a:ext>
            </a:extLst>
          </p:cNvPr>
          <p:cNvCxnSpPr>
            <a:stCxn id="24" idx="3"/>
            <a:endCxn id="38" idx="0"/>
          </p:cNvCxnSpPr>
          <p:nvPr/>
        </p:nvCxnSpPr>
        <p:spPr>
          <a:xfrm>
            <a:off x="8074754" y="5791199"/>
            <a:ext cx="4180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62B0A1B-50D4-4C79-8925-CC5AA7B7EBC6}"/>
              </a:ext>
            </a:extLst>
          </p:cNvPr>
          <p:cNvCxnSpPr>
            <a:stCxn id="5" idx="1"/>
            <a:endCxn id="50" idx="3"/>
          </p:cNvCxnSpPr>
          <p:nvPr/>
        </p:nvCxnSpPr>
        <p:spPr>
          <a:xfrm rot="10800000" flipV="1">
            <a:off x="1989636" y="1447101"/>
            <a:ext cx="585785" cy="216976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07DAA4B-2ECF-4370-8799-7B866A3830A5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rot="10800000" flipV="1">
            <a:off x="1989636" y="2171117"/>
            <a:ext cx="585785" cy="144574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59D05D9-0FE8-4694-BE29-33A116AC85C1}"/>
              </a:ext>
            </a:extLst>
          </p:cNvPr>
          <p:cNvCxnSpPr>
            <a:cxnSpLocks/>
            <a:stCxn id="7" idx="1"/>
            <a:endCxn id="50" idx="3"/>
          </p:cNvCxnSpPr>
          <p:nvPr/>
        </p:nvCxnSpPr>
        <p:spPr>
          <a:xfrm rot="10800000" flipV="1">
            <a:off x="1989636" y="2895133"/>
            <a:ext cx="585785" cy="721732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67456E3-B264-475A-977D-0BC0393176BD}"/>
              </a:ext>
            </a:extLst>
          </p:cNvPr>
          <p:cNvCxnSpPr>
            <a:stCxn id="8" idx="1"/>
            <a:endCxn id="50" idx="3"/>
          </p:cNvCxnSpPr>
          <p:nvPr/>
        </p:nvCxnSpPr>
        <p:spPr>
          <a:xfrm rot="10800000">
            <a:off x="1989636" y="3616865"/>
            <a:ext cx="585785" cy="228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BB6B6D1-85EE-4657-9A70-5302F44B03BC}"/>
              </a:ext>
            </a:extLst>
          </p:cNvPr>
          <p:cNvCxnSpPr>
            <a:stCxn id="15" idx="1"/>
            <a:endCxn id="50" idx="3"/>
          </p:cNvCxnSpPr>
          <p:nvPr/>
        </p:nvCxnSpPr>
        <p:spPr>
          <a:xfrm rot="10800000">
            <a:off x="1989636" y="3616865"/>
            <a:ext cx="585785" cy="7263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457AE3C-1533-4A72-A665-0E583E145B80}"/>
              </a:ext>
            </a:extLst>
          </p:cNvPr>
          <p:cNvCxnSpPr>
            <a:stCxn id="18" idx="1"/>
            <a:endCxn id="50" idx="3"/>
          </p:cNvCxnSpPr>
          <p:nvPr/>
        </p:nvCxnSpPr>
        <p:spPr>
          <a:xfrm rot="10800000">
            <a:off x="1989636" y="3616865"/>
            <a:ext cx="580197" cy="1450316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E57A631-EBC1-4669-A5A1-D62DE0C3BB9C}"/>
              </a:ext>
            </a:extLst>
          </p:cNvPr>
          <p:cNvCxnSpPr>
            <a:stCxn id="22" idx="1"/>
            <a:endCxn id="50" idx="3"/>
          </p:cNvCxnSpPr>
          <p:nvPr/>
        </p:nvCxnSpPr>
        <p:spPr>
          <a:xfrm rot="10800000">
            <a:off x="1989636" y="3616865"/>
            <a:ext cx="580197" cy="217433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357B0CF-B02F-4F1C-BB40-1AFFDCBDD79E}"/>
              </a:ext>
            </a:extLst>
          </p:cNvPr>
          <p:cNvGrpSpPr/>
          <p:nvPr/>
        </p:nvGrpSpPr>
        <p:grpSpPr>
          <a:xfrm>
            <a:off x="1410571" y="3517776"/>
            <a:ext cx="579064" cy="192842"/>
            <a:chOff x="1427185" y="2891454"/>
            <a:chExt cx="579064" cy="192842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224D103-34E5-40B9-813E-AE42826B8B64}"/>
                </a:ext>
              </a:extLst>
            </p:cNvPr>
            <p:cNvCxnSpPr>
              <a:cxnSpLocks/>
            </p:cNvCxnSpPr>
            <p:nvPr/>
          </p:nvCxnSpPr>
          <p:spPr>
            <a:xfrm>
              <a:off x="1550331" y="2989101"/>
              <a:ext cx="3791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C2F71D4-716D-472E-B5BC-1CB0C1FCC9F6}"/>
                </a:ext>
              </a:extLst>
            </p:cNvPr>
            <p:cNvSpPr/>
            <p:nvPr/>
          </p:nvSpPr>
          <p:spPr>
            <a:xfrm>
              <a:off x="1852685" y="2913761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3154C49-2733-4496-813F-AADA133A945C}"/>
                </a:ext>
              </a:extLst>
            </p:cNvPr>
            <p:cNvSpPr/>
            <p:nvPr/>
          </p:nvSpPr>
          <p:spPr>
            <a:xfrm>
              <a:off x="1427185" y="2891454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4CB18C3-7CC5-463C-B84D-1A893AD0A9DA}"/>
              </a:ext>
            </a:extLst>
          </p:cNvPr>
          <p:cNvSpPr txBox="1"/>
          <p:nvPr/>
        </p:nvSpPr>
        <p:spPr>
          <a:xfrm>
            <a:off x="9044421" y="5650028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Data Server</a:t>
            </a:r>
            <a:endParaRPr lang="ko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D8F89C-6EF2-498E-9CD6-A3BE0AAD960A}"/>
              </a:ext>
            </a:extLst>
          </p:cNvPr>
          <p:cNvSpPr/>
          <p:nvPr/>
        </p:nvSpPr>
        <p:spPr>
          <a:xfrm>
            <a:off x="4070175" y="187335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3EF661-1454-4661-9E49-38AC6B0D4C3F}"/>
              </a:ext>
            </a:extLst>
          </p:cNvPr>
          <p:cNvSpPr/>
          <p:nvPr/>
        </p:nvSpPr>
        <p:spPr>
          <a:xfrm>
            <a:off x="7052108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461E13B-4FDA-4285-B905-C1FF7C04A024}"/>
              </a:ext>
            </a:extLst>
          </p:cNvPr>
          <p:cNvSpPr/>
          <p:nvPr/>
        </p:nvSpPr>
        <p:spPr>
          <a:xfrm>
            <a:off x="4070175" y="549369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 Generator</a:t>
            </a:r>
          </a:p>
        </p:txBody>
      </p:sp>
    </p:spTree>
    <p:extLst>
      <p:ext uri="{BB962C8B-B14F-4D97-AF65-F5344CB8AC3E}">
        <p14:creationId xmlns:p14="http://schemas.microsoft.com/office/powerpoint/2010/main" val="2889750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CA0FB4-0C43-4C00-9673-47F29F54A77F}"/>
              </a:ext>
            </a:extLst>
          </p:cNvPr>
          <p:cNvSpPr txBox="1"/>
          <p:nvPr/>
        </p:nvSpPr>
        <p:spPr>
          <a:xfrm>
            <a:off x="478173" y="452192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Parse Tree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D576D-F379-44CE-899E-8B0D255E0306}"/>
              </a:ext>
            </a:extLst>
          </p:cNvPr>
          <p:cNvSpPr/>
          <p:nvPr/>
        </p:nvSpPr>
        <p:spPr>
          <a:xfrm>
            <a:off x="2214693" y="754906"/>
            <a:ext cx="162466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E3851-661C-4177-9BA3-6C4D35B8D30E}"/>
              </a:ext>
            </a:extLst>
          </p:cNvPr>
          <p:cNvSpPr/>
          <p:nvPr/>
        </p:nvSpPr>
        <p:spPr>
          <a:xfrm>
            <a:off x="192947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1822B60-8CA2-4063-A1A6-2627D1B2B3C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1616079" y="440283"/>
            <a:ext cx="542653" cy="22792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A41E7-35DA-4D18-94F6-5B0E84447AEE}"/>
              </a:ext>
            </a:extLst>
          </p:cNvPr>
          <p:cNvSpPr/>
          <p:nvPr/>
        </p:nvSpPr>
        <p:spPr>
          <a:xfrm>
            <a:off x="1559416" y="1851233"/>
            <a:ext cx="1624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deploymentView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DF026D3-51FE-4256-B2C0-E9E1849267EB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1302617" y="2040315"/>
            <a:ext cx="256799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848AC1-F615-43C2-97A6-372AA1F30F6C}"/>
              </a:ext>
            </a:extLst>
          </p:cNvPr>
          <p:cNvSpPr/>
          <p:nvPr/>
        </p:nvSpPr>
        <p:spPr>
          <a:xfrm>
            <a:off x="3633830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description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711D8D5-3306-49C9-8481-F7400EDEC943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3336520" y="999086"/>
            <a:ext cx="542653" cy="116163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86D76-7299-47CE-B84E-0E16AA4961CE}"/>
              </a:ext>
            </a:extLst>
          </p:cNvPr>
          <p:cNvSpPr/>
          <p:nvPr/>
        </p:nvSpPr>
        <p:spPr>
          <a:xfrm>
            <a:off x="5096313" y="1851232"/>
            <a:ext cx="1975606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C3BCAF6-B8A8-41D6-B4D4-B6979158F2F8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4743500" y="2040315"/>
            <a:ext cx="35281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4568E1-E524-4E5B-A317-F18231548A04}"/>
              </a:ext>
            </a:extLst>
          </p:cNvPr>
          <p:cNvSpPr/>
          <p:nvPr/>
        </p:nvSpPr>
        <p:spPr>
          <a:xfrm>
            <a:off x="7424732" y="1813478"/>
            <a:ext cx="1006204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06EDFFB7-9D5E-42C2-81F0-CA505A5A98A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5224981" y="-889376"/>
            <a:ext cx="504899" cy="490080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3C1A5E-F4B0-4D4C-BD00-AF3322EE3EED}"/>
              </a:ext>
            </a:extLst>
          </p:cNvPr>
          <p:cNvSpPr/>
          <p:nvPr/>
        </p:nvSpPr>
        <p:spPr>
          <a:xfrm>
            <a:off x="6311127" y="276999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3D13680-ACD0-47C7-A32C-EE9E38195503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rot="5400000">
            <a:off x="7081857" y="1924017"/>
            <a:ext cx="578350" cy="111360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7082D9-5675-4FC7-AF67-013D4100C933}"/>
              </a:ext>
            </a:extLst>
          </p:cNvPr>
          <p:cNvSpPr/>
          <p:nvPr/>
        </p:nvSpPr>
        <p:spPr>
          <a:xfrm>
            <a:off x="3963799" y="365077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CFD67C-A260-4FAD-9DEF-8BD665908BC6}"/>
              </a:ext>
            </a:extLst>
          </p:cNvPr>
          <p:cNvSpPr/>
          <p:nvPr/>
        </p:nvSpPr>
        <p:spPr>
          <a:xfrm>
            <a:off x="5371276" y="365077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AAFDE9-56C8-4921-AF0A-89045419989B}"/>
              </a:ext>
            </a:extLst>
          </p:cNvPr>
          <p:cNvSpPr/>
          <p:nvPr/>
        </p:nvSpPr>
        <p:spPr>
          <a:xfrm>
            <a:off x="6730293" y="362823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fillcolor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408696-4972-4F28-922C-52C493468964}"/>
              </a:ext>
            </a:extLst>
          </p:cNvPr>
          <p:cNvSpPr/>
          <p:nvPr/>
        </p:nvSpPr>
        <p:spPr>
          <a:xfrm>
            <a:off x="7939706" y="365077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3AD3F58-84E5-4C2E-8B71-9306940A8EF1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 rot="5400000">
            <a:off x="5389260" y="2225801"/>
            <a:ext cx="502610" cy="23473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8B68FDA-0C24-4C26-8A84-6A7E7ED4EAC9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4970003" y="3839853"/>
            <a:ext cx="4012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AA3FAF25-3DDD-458F-97EB-4C295CE65054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 rot="16200000" flipH="1">
            <a:off x="6783777" y="3178612"/>
            <a:ext cx="480070" cy="41916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CCD987BB-6DA2-45B0-BB00-1737F2AFDB95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7736497" y="3817313"/>
            <a:ext cx="203209" cy="2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1E406A-CB0F-4F00-8A23-6505BF1400D2}"/>
              </a:ext>
            </a:extLst>
          </p:cNvPr>
          <p:cNvSpPr/>
          <p:nvPr/>
        </p:nvSpPr>
        <p:spPr>
          <a:xfrm>
            <a:off x="9298723" y="363950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DC7340F-5719-4185-AF08-19FF5297BFAD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 rot="16200000" flipH="1">
            <a:off x="8062357" y="1900032"/>
            <a:ext cx="491340" cy="298759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9CF423-1691-4771-A911-7B7BB7E52E62}"/>
              </a:ext>
            </a:extLst>
          </p:cNvPr>
          <p:cNvSpPr/>
          <p:nvPr/>
        </p:nvSpPr>
        <p:spPr>
          <a:xfrm>
            <a:off x="2553658" y="4624652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9E4BFE-3720-4908-8B9F-E9FE91F159E8}"/>
              </a:ext>
            </a:extLst>
          </p:cNvPr>
          <p:cNvSpPr/>
          <p:nvPr/>
        </p:nvSpPr>
        <p:spPr>
          <a:xfrm>
            <a:off x="1912663" y="5546317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D86050E-AE9C-4FF6-95FA-0E41841A5EEF}"/>
              </a:ext>
            </a:extLst>
          </p:cNvPr>
          <p:cNvSpPr/>
          <p:nvPr/>
        </p:nvSpPr>
        <p:spPr>
          <a:xfrm>
            <a:off x="3320139" y="5546317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9A4DA29-679F-4BD5-B71E-75A242002244}"/>
              </a:ext>
            </a:extLst>
          </p:cNvPr>
          <p:cNvSpPr/>
          <p:nvPr/>
        </p:nvSpPr>
        <p:spPr>
          <a:xfrm>
            <a:off x="7233395" y="4663298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092091-40B9-4831-BC69-8B1D946E83C0}"/>
              </a:ext>
            </a:extLst>
          </p:cNvPr>
          <p:cNvSpPr/>
          <p:nvPr/>
        </p:nvSpPr>
        <p:spPr>
          <a:xfrm>
            <a:off x="5602673" y="5609336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361FA9-94EB-48C1-ABBA-856A86FA46D6}"/>
              </a:ext>
            </a:extLst>
          </p:cNvPr>
          <p:cNvSpPr/>
          <p:nvPr/>
        </p:nvSpPr>
        <p:spPr>
          <a:xfrm>
            <a:off x="7010149" y="5609336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10C511-CA91-42E6-9DDA-92AEEC17BFF7}"/>
              </a:ext>
            </a:extLst>
          </p:cNvPr>
          <p:cNvCxnSpPr>
            <a:cxnSpLocks/>
          </p:cNvCxnSpPr>
          <p:nvPr/>
        </p:nvCxnSpPr>
        <p:spPr>
          <a:xfrm>
            <a:off x="576043" y="2600587"/>
            <a:ext cx="1117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23319603-5F59-47A5-9B4D-0825E1E679ED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 rot="5400000">
            <a:off x="6125800" y="948627"/>
            <a:ext cx="606986" cy="674506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A89ABE7A-218B-4BBF-A58F-1B176EC20C31}"/>
              </a:ext>
            </a:extLst>
          </p:cNvPr>
          <p:cNvCxnSpPr>
            <a:stCxn id="41" idx="2"/>
            <a:endCxn id="58" idx="0"/>
          </p:cNvCxnSpPr>
          <p:nvPr/>
        </p:nvCxnSpPr>
        <p:spPr>
          <a:xfrm rot="5400000">
            <a:off x="8446345" y="3307818"/>
            <a:ext cx="645632" cy="20653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B3ED7789-E789-4AF3-A54E-D890BFC84800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rot="5400000">
            <a:off x="2464514" y="4954070"/>
            <a:ext cx="543499" cy="6409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D75AC0DB-23E8-45C3-867E-2A3D542B6A8A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2918867" y="5735400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807C48D-51FA-43E5-87FF-398794063B24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6637200" y="4510039"/>
            <a:ext cx="567872" cy="163072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CE8A265-17BC-417E-B9E1-14614633A9D8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6608877" y="5798419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F9D5373-39FF-495C-A4D1-FAD9701C4418}"/>
              </a:ext>
            </a:extLst>
          </p:cNvPr>
          <p:cNvCxnSpPr>
            <a:cxnSpLocks/>
          </p:cNvCxnSpPr>
          <p:nvPr/>
        </p:nvCxnSpPr>
        <p:spPr>
          <a:xfrm>
            <a:off x="576044" y="4388840"/>
            <a:ext cx="111769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04D91B-EA6F-4559-87E7-B5F8773F8948}"/>
              </a:ext>
            </a:extLst>
          </p:cNvPr>
          <p:cNvSpPr/>
          <p:nvPr/>
        </p:nvSpPr>
        <p:spPr>
          <a:xfrm>
            <a:off x="8915860" y="56220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Association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59FC2C08-8520-4A71-8F92-D334582B06FF}"/>
              </a:ext>
            </a:extLst>
          </p:cNvPr>
          <p:cNvCxnSpPr>
            <a:stCxn id="58" idx="2"/>
            <a:endCxn id="95" idx="0"/>
          </p:cNvCxnSpPr>
          <p:nvPr/>
        </p:nvCxnSpPr>
        <p:spPr>
          <a:xfrm rot="16200000" flipH="1">
            <a:off x="8366393" y="4411567"/>
            <a:ext cx="580572" cy="184036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D108A1A-98A1-40D1-BF6E-30C6DF6C667D}"/>
              </a:ext>
            </a:extLst>
          </p:cNvPr>
          <p:cNvSpPr/>
          <p:nvPr/>
        </p:nvSpPr>
        <p:spPr>
          <a:xfrm>
            <a:off x="10553350" y="56093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61179E8E-9C58-4D68-B2F5-9176F3135E67}"/>
              </a:ext>
            </a:extLst>
          </p:cNvPr>
          <p:cNvCxnSpPr>
            <a:stCxn id="95" idx="3"/>
            <a:endCxn id="98" idx="1"/>
          </p:cNvCxnSpPr>
          <p:nvPr/>
        </p:nvCxnSpPr>
        <p:spPr>
          <a:xfrm flipV="1">
            <a:off x="10237863" y="5798419"/>
            <a:ext cx="315487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9D5B3E-7AF2-416E-AF90-BBC9436C7266}"/>
              </a:ext>
            </a:extLst>
          </p:cNvPr>
          <p:cNvSpPr/>
          <p:nvPr/>
        </p:nvSpPr>
        <p:spPr>
          <a:xfrm>
            <a:off x="1721590" y="825941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2AED454-341D-4D0D-B338-0A7A7B1000C3}"/>
              </a:ext>
            </a:extLst>
          </p:cNvPr>
          <p:cNvSpPr/>
          <p:nvPr/>
        </p:nvSpPr>
        <p:spPr>
          <a:xfrm>
            <a:off x="5740908" y="2794494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BF2A33C-B5BC-4E34-91D0-41012A138154}"/>
              </a:ext>
            </a:extLst>
          </p:cNvPr>
          <p:cNvSpPr/>
          <p:nvPr/>
        </p:nvSpPr>
        <p:spPr>
          <a:xfrm>
            <a:off x="2029488" y="4576939"/>
            <a:ext cx="422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39E5932-D2C8-46A1-BD36-3CBA5FADDC0F}"/>
              </a:ext>
            </a:extLst>
          </p:cNvPr>
          <p:cNvSpPr/>
          <p:nvPr/>
        </p:nvSpPr>
        <p:spPr>
          <a:xfrm>
            <a:off x="6720995" y="463620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AC03AA5-A10B-47BB-A46D-FEE2A0145944}"/>
              </a:ext>
            </a:extLst>
          </p:cNvPr>
          <p:cNvSpPr/>
          <p:nvPr/>
        </p:nvSpPr>
        <p:spPr>
          <a:xfrm>
            <a:off x="9569939" y="517432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969614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87D576D-F379-44CE-899E-8B0D255E0306}"/>
              </a:ext>
            </a:extLst>
          </p:cNvPr>
          <p:cNvSpPr/>
          <p:nvPr/>
        </p:nvSpPr>
        <p:spPr>
          <a:xfrm>
            <a:off x="2214693" y="754906"/>
            <a:ext cx="162466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E3851-661C-4177-9BA3-6C4D35B8D30E}"/>
              </a:ext>
            </a:extLst>
          </p:cNvPr>
          <p:cNvSpPr/>
          <p:nvPr/>
        </p:nvSpPr>
        <p:spPr>
          <a:xfrm>
            <a:off x="192947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1822B60-8CA2-4063-A1A6-2627D1B2B3C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1616079" y="440283"/>
            <a:ext cx="542653" cy="22792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A41E7-35DA-4D18-94F6-5B0E84447AEE}"/>
              </a:ext>
            </a:extLst>
          </p:cNvPr>
          <p:cNvSpPr/>
          <p:nvPr/>
        </p:nvSpPr>
        <p:spPr>
          <a:xfrm>
            <a:off x="1559416" y="1851233"/>
            <a:ext cx="1624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deploymentView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DF026D3-51FE-4256-B2C0-E9E1849267EB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1302617" y="2040315"/>
            <a:ext cx="256799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848AC1-F615-43C2-97A6-372AA1F30F6C}"/>
              </a:ext>
            </a:extLst>
          </p:cNvPr>
          <p:cNvSpPr/>
          <p:nvPr/>
        </p:nvSpPr>
        <p:spPr>
          <a:xfrm>
            <a:off x="3316594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description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711D8D5-3306-49C9-8481-F7400EDEC943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3177902" y="1157704"/>
            <a:ext cx="542653" cy="8444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86D76-7299-47CE-B84E-0E16AA4961CE}"/>
              </a:ext>
            </a:extLst>
          </p:cNvPr>
          <p:cNvSpPr/>
          <p:nvPr/>
        </p:nvSpPr>
        <p:spPr>
          <a:xfrm>
            <a:off x="4779077" y="1851232"/>
            <a:ext cx="1975606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C3BCAF6-B8A8-41D6-B4D4-B6979158F2F8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4426264" y="2040315"/>
            <a:ext cx="35281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4568E1-E524-4E5B-A317-F18231548A04}"/>
              </a:ext>
            </a:extLst>
          </p:cNvPr>
          <p:cNvSpPr/>
          <p:nvPr/>
        </p:nvSpPr>
        <p:spPr>
          <a:xfrm>
            <a:off x="6921630" y="1856956"/>
            <a:ext cx="1006204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06EDFFB7-9D5E-42C2-81F0-CA505A5A98A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4951691" y="-616086"/>
            <a:ext cx="548377" cy="439770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3C1A5E-F4B0-4D4C-BD00-AF3322EE3EED}"/>
              </a:ext>
            </a:extLst>
          </p:cNvPr>
          <p:cNvSpPr/>
          <p:nvPr/>
        </p:nvSpPr>
        <p:spPr>
          <a:xfrm>
            <a:off x="3626839" y="2746593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3D13680-ACD0-47C7-A32C-EE9E38195503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rot="5400000">
            <a:off x="5521602" y="843462"/>
            <a:ext cx="511471" cy="329479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7082D9-5675-4FC7-AF67-013D4100C933}"/>
              </a:ext>
            </a:extLst>
          </p:cNvPr>
          <p:cNvSpPr/>
          <p:nvPr/>
        </p:nvSpPr>
        <p:spPr>
          <a:xfrm>
            <a:off x="848473" y="357135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CFD67C-A260-4FAD-9DEF-8BD665908BC6}"/>
              </a:ext>
            </a:extLst>
          </p:cNvPr>
          <p:cNvSpPr/>
          <p:nvPr/>
        </p:nvSpPr>
        <p:spPr>
          <a:xfrm>
            <a:off x="2255950" y="357135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AAFDE9-56C8-4921-AF0A-89045419989B}"/>
              </a:ext>
            </a:extLst>
          </p:cNvPr>
          <p:cNvSpPr/>
          <p:nvPr/>
        </p:nvSpPr>
        <p:spPr>
          <a:xfrm>
            <a:off x="3614967" y="354881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fillcolor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408696-4972-4F28-922C-52C493468964}"/>
              </a:ext>
            </a:extLst>
          </p:cNvPr>
          <p:cNvSpPr/>
          <p:nvPr/>
        </p:nvSpPr>
        <p:spPr>
          <a:xfrm>
            <a:off x="4824380" y="357135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3AD3F58-84E5-4C2E-8B71-9306940A8EF1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 rot="5400000">
            <a:off x="2517462" y="1958872"/>
            <a:ext cx="446593" cy="277836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8B68FDA-0C24-4C26-8A84-6A7E7ED4EAC9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1854677" y="3760435"/>
            <a:ext cx="4012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AA3FAF25-3DDD-458F-97EB-4C295CE65054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 rot="5400000">
            <a:off x="3911979" y="3330849"/>
            <a:ext cx="424053" cy="1187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CCD987BB-6DA2-45B0-BB00-1737F2AFDB95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4621171" y="3737895"/>
            <a:ext cx="203209" cy="2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1E406A-CB0F-4F00-8A23-6505BF1400D2}"/>
              </a:ext>
            </a:extLst>
          </p:cNvPr>
          <p:cNvSpPr/>
          <p:nvPr/>
        </p:nvSpPr>
        <p:spPr>
          <a:xfrm>
            <a:off x="6183397" y="356008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DC7340F-5719-4185-AF08-19FF5297BFAD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>
            <a:off x="4633043" y="2935676"/>
            <a:ext cx="2053456" cy="6244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9CF423-1691-4771-A911-7B7BB7E52E62}"/>
              </a:ext>
            </a:extLst>
          </p:cNvPr>
          <p:cNvSpPr/>
          <p:nvPr/>
        </p:nvSpPr>
        <p:spPr>
          <a:xfrm>
            <a:off x="3040284" y="4752033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9E4BFE-3720-4908-8B9F-E9FE91F159E8}"/>
              </a:ext>
            </a:extLst>
          </p:cNvPr>
          <p:cNvSpPr/>
          <p:nvPr/>
        </p:nvSpPr>
        <p:spPr>
          <a:xfrm>
            <a:off x="1912663" y="5546317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D86050E-AE9C-4FF6-95FA-0E41841A5EEF}"/>
              </a:ext>
            </a:extLst>
          </p:cNvPr>
          <p:cNvSpPr/>
          <p:nvPr/>
        </p:nvSpPr>
        <p:spPr>
          <a:xfrm>
            <a:off x="3320139" y="5546317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092091-40B9-4831-BC69-8B1D946E83C0}"/>
              </a:ext>
            </a:extLst>
          </p:cNvPr>
          <p:cNvSpPr/>
          <p:nvPr/>
        </p:nvSpPr>
        <p:spPr>
          <a:xfrm>
            <a:off x="5602673" y="5609336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361FA9-94EB-48C1-ABBA-856A86FA46D6}"/>
              </a:ext>
            </a:extLst>
          </p:cNvPr>
          <p:cNvSpPr/>
          <p:nvPr/>
        </p:nvSpPr>
        <p:spPr>
          <a:xfrm>
            <a:off x="7010149" y="5609336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10C511-CA91-42E6-9DDA-92AEEC17BFF7}"/>
              </a:ext>
            </a:extLst>
          </p:cNvPr>
          <p:cNvCxnSpPr>
            <a:cxnSpLocks/>
          </p:cNvCxnSpPr>
          <p:nvPr/>
        </p:nvCxnSpPr>
        <p:spPr>
          <a:xfrm>
            <a:off x="576043" y="2600587"/>
            <a:ext cx="1117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23319603-5F59-47A5-9B4D-0825E1E679ED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 rot="5400000">
            <a:off x="4708051" y="2773584"/>
            <a:ext cx="813785" cy="314311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A89ABE7A-218B-4BBF-A58F-1B176EC20C31}"/>
              </a:ext>
            </a:extLst>
          </p:cNvPr>
          <p:cNvCxnSpPr>
            <a:stCxn id="41" idx="2"/>
            <a:endCxn id="58" idx="0"/>
          </p:cNvCxnSpPr>
          <p:nvPr/>
        </p:nvCxnSpPr>
        <p:spPr>
          <a:xfrm rot="16200000" flipH="1">
            <a:off x="6554699" y="4070048"/>
            <a:ext cx="810496" cy="54689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B3ED7789-E789-4AF3-A54E-D890BFC84800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rot="5400000">
            <a:off x="2771517" y="4774448"/>
            <a:ext cx="416118" cy="112762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D75AC0DB-23E8-45C3-867E-2A3D542B6A8A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2918867" y="5735400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807C48D-51FA-43E5-87FF-398794063B24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6428372" y="4804313"/>
            <a:ext cx="482426" cy="112762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CE8A265-17BC-417E-B9E1-14614633A9D8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6608877" y="5798419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F9D5373-39FF-495C-A4D1-FAD9701C4418}"/>
              </a:ext>
            </a:extLst>
          </p:cNvPr>
          <p:cNvCxnSpPr>
            <a:cxnSpLocks/>
          </p:cNvCxnSpPr>
          <p:nvPr/>
        </p:nvCxnSpPr>
        <p:spPr>
          <a:xfrm>
            <a:off x="576044" y="4388840"/>
            <a:ext cx="111769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04D91B-EA6F-4559-87E7-B5F8773F8948}"/>
              </a:ext>
            </a:extLst>
          </p:cNvPr>
          <p:cNvSpPr/>
          <p:nvPr/>
        </p:nvSpPr>
        <p:spPr>
          <a:xfrm>
            <a:off x="8915860" y="56220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Association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59FC2C08-8520-4A71-8F92-D334582B06FF}"/>
              </a:ext>
            </a:extLst>
          </p:cNvPr>
          <p:cNvCxnSpPr>
            <a:stCxn id="58" idx="2"/>
            <a:endCxn id="95" idx="0"/>
          </p:cNvCxnSpPr>
          <p:nvPr/>
        </p:nvCxnSpPr>
        <p:spPr>
          <a:xfrm rot="16200000" flipH="1">
            <a:off x="8157565" y="4202739"/>
            <a:ext cx="495126" cy="234346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D108A1A-98A1-40D1-BF6E-30C6DF6C667D}"/>
              </a:ext>
            </a:extLst>
          </p:cNvPr>
          <p:cNvSpPr/>
          <p:nvPr/>
        </p:nvSpPr>
        <p:spPr>
          <a:xfrm>
            <a:off x="10553350" y="56093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61179E8E-9C58-4D68-B2F5-9176F3135E67}"/>
              </a:ext>
            </a:extLst>
          </p:cNvPr>
          <p:cNvCxnSpPr>
            <a:stCxn id="95" idx="3"/>
            <a:endCxn id="98" idx="1"/>
          </p:cNvCxnSpPr>
          <p:nvPr/>
        </p:nvCxnSpPr>
        <p:spPr>
          <a:xfrm flipV="1">
            <a:off x="10237863" y="5798419"/>
            <a:ext cx="315487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352D37-3E26-468F-8C73-282A8A8710B2}"/>
              </a:ext>
            </a:extLst>
          </p:cNvPr>
          <p:cNvSpPr/>
          <p:nvPr/>
        </p:nvSpPr>
        <p:spPr>
          <a:xfrm>
            <a:off x="7591679" y="-7723"/>
            <a:ext cx="4600321" cy="208428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digraph G{label = "Deployment View"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100" dirty="0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subgraph </a:t>
            </a:r>
            <a:r>
              <a:rPr lang="en-US" altLang="ko-KR" sz="1000" kern="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cluster_view</a:t>
            </a:r>
            <a:r>
              <a:rPr lang="en-US" altLang="ko-KR" sz="1000" kern="100" dirty="0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{style=filled label = "View" </a:t>
            </a:r>
            <a:r>
              <a:rPr lang="en-US" altLang="ko-KR" sz="1000" kern="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000" kern="100" dirty="0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= RED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[label="&lt;&lt;Activity&gt;&gt;\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nMyActivity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[label="&lt;&lt;Fragment&gt;&gt;\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nMyFragment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1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00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00" kern="1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endParaRPr lang="en-US" altLang="ko-KR" sz="1000" kern="100" dirty="0">
              <a:solidFill>
                <a:schemeClr val="accent4">
                  <a:lumMod val="40000"/>
                  <a:lumOff val="60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A5B852A-549B-4C74-BCF4-DAFA538526F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39361" y="167780"/>
            <a:ext cx="3765684" cy="8639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1DBC033-514A-4159-B0DE-DCD447EE378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633043" y="461394"/>
            <a:ext cx="3103454" cy="247428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A2D0B45-8FC2-48B3-9C86-77AAA9B27102}"/>
              </a:ext>
            </a:extLst>
          </p:cNvPr>
          <p:cNvCxnSpPr>
            <a:cxnSpLocks/>
            <a:stCxn id="54" idx="3"/>
            <a:endCxn id="82" idx="1"/>
          </p:cNvCxnSpPr>
          <p:nvPr/>
        </p:nvCxnSpPr>
        <p:spPr>
          <a:xfrm flipV="1">
            <a:off x="4046488" y="1056098"/>
            <a:ext cx="3725504" cy="38850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9A4DA29-679F-4BD5-B71E-75A242002244}"/>
              </a:ext>
            </a:extLst>
          </p:cNvPr>
          <p:cNvSpPr/>
          <p:nvPr/>
        </p:nvSpPr>
        <p:spPr>
          <a:xfrm>
            <a:off x="6730293" y="4748744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37ACFDF-E649-4644-96B5-3E26A768B489}"/>
              </a:ext>
            </a:extLst>
          </p:cNvPr>
          <p:cNvCxnSpPr>
            <a:cxnSpLocks/>
            <a:stCxn id="58" idx="0"/>
            <a:endCxn id="110" idx="1"/>
          </p:cNvCxnSpPr>
          <p:nvPr/>
        </p:nvCxnSpPr>
        <p:spPr>
          <a:xfrm rot="5400000" flipH="1" flipV="1">
            <a:off x="5510389" y="2477912"/>
            <a:ext cx="3993838" cy="5478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48D9B7F-385D-41AF-B304-9CCECE0E1D32}"/>
              </a:ext>
            </a:extLst>
          </p:cNvPr>
          <p:cNvSpPr/>
          <p:nvPr/>
        </p:nvSpPr>
        <p:spPr>
          <a:xfrm>
            <a:off x="7771992" y="953021"/>
            <a:ext cx="221709" cy="206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3410DF8B-50F0-4B5D-AEE0-13B196EE58E4}"/>
              </a:ext>
            </a:extLst>
          </p:cNvPr>
          <p:cNvCxnSpPr>
            <a:cxnSpLocks/>
            <a:stCxn id="95" idx="0"/>
          </p:cNvCxnSpPr>
          <p:nvPr/>
        </p:nvCxnSpPr>
        <p:spPr>
          <a:xfrm rot="16200000" flipV="1">
            <a:off x="7170086" y="3215259"/>
            <a:ext cx="3837065" cy="9764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461F0AA-0C19-4B06-8E77-241BB8BAD94F}"/>
              </a:ext>
            </a:extLst>
          </p:cNvPr>
          <p:cNvSpPr/>
          <p:nvPr/>
        </p:nvSpPr>
        <p:spPr>
          <a:xfrm>
            <a:off x="7781222" y="651829"/>
            <a:ext cx="221709" cy="206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9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D73046-09E7-4512-B69C-DAAECA287565}"/>
              </a:ext>
            </a:extLst>
          </p:cNvPr>
          <p:cNvSpPr/>
          <p:nvPr/>
        </p:nvSpPr>
        <p:spPr>
          <a:xfrm>
            <a:off x="847288" y="1139128"/>
            <a:ext cx="6152602" cy="16475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com.samsung.adlframework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description=”Deployment View”)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View(name=view,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=RED)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Fragment(name=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Activity(name=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Associate(from=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to=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8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E925E8-AF5C-44BC-AFBB-898B7F55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63291"/>
              </p:ext>
            </p:extLst>
          </p:nvPr>
        </p:nvGraphicFramePr>
        <p:xfrm>
          <a:off x="1781503" y="466659"/>
          <a:ext cx="64165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518">
                  <a:extLst>
                    <a:ext uri="{9D8B030D-6E8A-4147-A177-3AD203B41FA5}">
                      <a16:colId xmlns:a16="http://schemas.microsoft.com/office/drawing/2014/main" val="94125556"/>
                    </a:ext>
                  </a:extLst>
                </a:gridCol>
                <a:gridCol w="2656489">
                  <a:extLst>
                    <a:ext uri="{9D8B030D-6E8A-4147-A177-3AD203B41FA5}">
                      <a16:colId xmlns:a16="http://schemas.microsoft.com/office/drawing/2014/main" val="1377672308"/>
                    </a:ext>
                  </a:extLst>
                </a:gridCol>
                <a:gridCol w="1710560">
                  <a:extLst>
                    <a:ext uri="{9D8B030D-6E8A-4147-A177-3AD203B41FA5}">
                      <a16:colId xmlns:a16="http://schemas.microsoft.com/office/drawing/2014/main" val="1831557189"/>
                    </a:ext>
                  </a:extLst>
                </a:gridCol>
              </a:tblGrid>
              <a:tr h="217420">
                <a:tc gridSpan="3">
                  <a:txBody>
                    <a:bodyPr/>
                    <a:lstStyle/>
                    <a:p>
                      <a:r>
                        <a:rPr lang="en-US" altLang="ko-KR" dirty="0"/>
                        <a:t>Component Type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39666"/>
                  </a:ext>
                </a:extLst>
              </a:tr>
              <a:tr h="163065">
                <a:tc gridSpan="2">
                  <a:txBody>
                    <a:bodyPr/>
                    <a:lstStyle/>
                    <a:p>
                      <a:r>
                        <a:rPr lang="en-US" altLang="ko-KR" sz="1200" dirty="0"/>
                        <a:t>Element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Relation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0129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Class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3840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ComponentAndConnector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Association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9645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Deployment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Dependency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1793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Activity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android.app.Activity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Inheritance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0679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android.app.Service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Realization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28801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BroadcastReceiver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android.content.BroadcastReceiver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Aggregation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97872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ContentProvider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android.content.ContentProvider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Composition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95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Fragment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dirty="0"/>
                        <a:t>android.support.v4.app.Fragment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48869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438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240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2157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Presenter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3493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ViewModel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32622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Component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678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Database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7053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Cloud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48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Server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44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Process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37699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Thread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8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63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DA1242-2C44-4BD3-8E9B-4116D2B2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2385448"/>
            <a:ext cx="2562583" cy="189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05F829-BE81-4A2D-B684-720D9D739BD0}"/>
              </a:ext>
            </a:extLst>
          </p:cNvPr>
          <p:cNvSpPr txBox="1"/>
          <p:nvPr/>
        </p:nvSpPr>
        <p:spPr>
          <a:xfrm>
            <a:off x="3108937" y="1380791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package </a:t>
            </a:r>
            <a:r>
              <a:rPr lang="en-US" altLang="ko-KR" sz="1400" dirty="0" err="1">
                <a:solidFill>
                  <a:schemeClr val="bg1"/>
                </a:solidFill>
              </a:rPr>
              <a:t>com.samsung.adlframework.view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import </a:t>
            </a:r>
            <a:r>
              <a:rPr lang="en-US" altLang="ko-KR" sz="1400" dirty="0" err="1">
                <a:solidFill>
                  <a:schemeClr val="bg1"/>
                </a:solidFill>
              </a:rPr>
              <a:t>android.app.Activity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public class </a:t>
            </a:r>
            <a:r>
              <a:rPr lang="en-US" altLang="ko-KR" sz="1400" dirty="0" err="1">
                <a:solidFill>
                  <a:schemeClr val="bg1"/>
                </a:solidFill>
              </a:rPr>
              <a:t>MyActivity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extends Activity</a:t>
            </a:r>
            <a:r>
              <a:rPr lang="en-US" altLang="ko-KR" sz="1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MyFragment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mMyFragment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BA5F3-740C-42E9-A604-93702E77A41F}"/>
              </a:ext>
            </a:extLst>
          </p:cNvPr>
          <p:cNvSpPr txBox="1"/>
          <p:nvPr/>
        </p:nvSpPr>
        <p:spPr>
          <a:xfrm>
            <a:off x="3108937" y="1029388"/>
            <a:ext cx="1376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MyActivity.java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20538-BAF1-4E4E-BFBB-D45E68268544}"/>
              </a:ext>
            </a:extLst>
          </p:cNvPr>
          <p:cNvSpPr txBox="1"/>
          <p:nvPr/>
        </p:nvSpPr>
        <p:spPr>
          <a:xfrm>
            <a:off x="3108937" y="3829761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package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com.samsung.adlframework.view</a:t>
            </a:r>
            <a:r>
              <a:rPr lang="ko-KR" altLang="en-US" sz="14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 err="1">
                <a:solidFill>
                  <a:schemeClr val="bg1"/>
                </a:solidFill>
              </a:rPr>
              <a:t>import</a:t>
            </a:r>
            <a:r>
              <a:rPr lang="ko-KR" altLang="en-US" sz="1400" dirty="0">
                <a:solidFill>
                  <a:schemeClr val="bg1"/>
                </a:solidFill>
              </a:rPr>
              <a:t> android.support.v4.app.Fragment;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 err="1">
                <a:solidFill>
                  <a:schemeClr val="bg1"/>
                </a:solidFill>
              </a:rPr>
              <a:t>public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class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MyFragment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extends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Fragment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{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E61FE-C0B3-4E74-BBAA-1FC158713267}"/>
              </a:ext>
            </a:extLst>
          </p:cNvPr>
          <p:cNvSpPr txBox="1"/>
          <p:nvPr/>
        </p:nvSpPr>
        <p:spPr>
          <a:xfrm>
            <a:off x="3108937" y="3481237"/>
            <a:ext cx="1569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MyFragment.java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FFBDF-4D55-4BC8-83D6-FEE53DC47229}"/>
              </a:ext>
            </a:extLst>
          </p:cNvPr>
          <p:cNvSpPr txBox="1"/>
          <p:nvPr/>
        </p:nvSpPr>
        <p:spPr>
          <a:xfrm>
            <a:off x="7743690" y="1350012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package </a:t>
            </a:r>
            <a:r>
              <a:rPr lang="en-US" altLang="ko-KR" sz="1400" dirty="0" err="1">
                <a:solidFill>
                  <a:schemeClr val="bg1"/>
                </a:solidFill>
              </a:rPr>
              <a:t>com.samsung.adlframework.view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import </a:t>
            </a:r>
            <a:r>
              <a:rPr lang="en-US" altLang="ko-KR" sz="1400" dirty="0" err="1">
                <a:solidFill>
                  <a:schemeClr val="bg1"/>
                </a:solidFill>
              </a:rPr>
              <a:t>android.app.Activity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</a:rPr>
              <a:t>MyActivity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: Activity() </a:t>
            </a:r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lateinit</a:t>
            </a:r>
            <a:r>
              <a:rPr lang="en-US" altLang="ko-KR" sz="1400" dirty="0">
                <a:solidFill>
                  <a:srgbClr val="FF0000"/>
                </a:solidFill>
              </a:rPr>
              <a:t> var </a:t>
            </a:r>
            <a:r>
              <a:rPr lang="en-US" altLang="ko-KR" sz="1400" dirty="0" err="1">
                <a:solidFill>
                  <a:srgbClr val="FF0000"/>
                </a:solidFill>
              </a:rPr>
              <a:t>myFragment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</a:rPr>
              <a:t>MyFragment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31489-9559-4E70-9FCD-7B7FDEC7266C}"/>
              </a:ext>
            </a:extLst>
          </p:cNvPr>
          <p:cNvSpPr txBox="1"/>
          <p:nvPr/>
        </p:nvSpPr>
        <p:spPr>
          <a:xfrm>
            <a:off x="7743690" y="998609"/>
            <a:ext cx="121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MyActivity.kt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DBF141-92E7-43AC-B0A5-32FBA83FC009}"/>
              </a:ext>
            </a:extLst>
          </p:cNvPr>
          <p:cNvSpPr txBox="1"/>
          <p:nvPr/>
        </p:nvSpPr>
        <p:spPr>
          <a:xfrm>
            <a:off x="7743690" y="3798982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package </a:t>
            </a:r>
            <a:r>
              <a:rPr lang="en-US" altLang="ko-KR" sz="1400" dirty="0" err="1">
                <a:solidFill>
                  <a:schemeClr val="bg1"/>
                </a:solidFill>
              </a:rPr>
              <a:t>com.samsung.adlframework.view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import android.support.v4.app.Fragment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</a:rPr>
              <a:t>MyFragment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: Fragment() </a:t>
            </a:r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935E9-8EFE-403F-BF18-03A2D9370FE0}"/>
              </a:ext>
            </a:extLst>
          </p:cNvPr>
          <p:cNvSpPr txBox="1"/>
          <p:nvPr/>
        </p:nvSpPr>
        <p:spPr>
          <a:xfrm>
            <a:off x="7743690" y="3450458"/>
            <a:ext cx="140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MyFragment.kt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D48E6-1FE2-4B4C-9B55-62A502965B57}"/>
              </a:ext>
            </a:extLst>
          </p:cNvPr>
          <p:cNvSpPr txBox="1"/>
          <p:nvPr/>
        </p:nvSpPr>
        <p:spPr>
          <a:xfrm>
            <a:off x="4392706" y="573741"/>
            <a:ext cx="61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060A80-24E4-4E54-83D9-3D0314053A33}"/>
              </a:ext>
            </a:extLst>
          </p:cNvPr>
          <p:cNvSpPr txBox="1"/>
          <p:nvPr/>
        </p:nvSpPr>
        <p:spPr>
          <a:xfrm>
            <a:off x="9315598" y="638533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Kotlin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D274452-1EF5-448E-B70F-FB60E00DFFD0}"/>
              </a:ext>
            </a:extLst>
          </p:cNvPr>
          <p:cNvCxnSpPr/>
          <p:nvPr/>
        </p:nvCxnSpPr>
        <p:spPr>
          <a:xfrm>
            <a:off x="7476565" y="521976"/>
            <a:ext cx="0" cy="533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6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B9752A4-00BB-44B9-A6FD-7FA05E872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Final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4F3A92E-2D88-4373-8E98-FEB04C2AC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6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9CE86B-E767-4A94-B818-461752C0B1DA}"/>
              </a:ext>
            </a:extLst>
          </p:cNvPr>
          <p:cNvSpPr/>
          <p:nvPr/>
        </p:nvSpPr>
        <p:spPr>
          <a:xfrm>
            <a:off x="1929468" y="578852"/>
            <a:ext cx="6652468" cy="4530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ADL 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8758B7-71CF-4E63-BEDF-80464ED7A0BE}"/>
              </a:ext>
            </a:extLst>
          </p:cNvPr>
          <p:cNvSpPr/>
          <p:nvPr/>
        </p:nvSpPr>
        <p:spPr>
          <a:xfrm>
            <a:off x="2402416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  <a:r>
              <a:rPr lang="en-US" altLang="ko-KR" sz="1100" dirty="0">
                <a:solidFill>
                  <a:schemeClr val="tx1"/>
                </a:solidFill>
              </a:rPr>
              <a:t>ADL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993904-A9D4-44D1-927A-9265BA991468}"/>
              </a:ext>
            </a:extLst>
          </p:cNvPr>
          <p:cNvSpPr/>
          <p:nvPr/>
        </p:nvSpPr>
        <p:spPr>
          <a:xfrm>
            <a:off x="7029653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Token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BECB32-97F7-4E62-97D3-F684A62AD2A6}"/>
              </a:ext>
            </a:extLst>
          </p:cNvPr>
          <p:cNvSpPr/>
          <p:nvPr/>
        </p:nvSpPr>
        <p:spPr>
          <a:xfrm>
            <a:off x="7029653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Syntax Tree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A83B84-CC02-43D1-AB03-F7565DE4D289}"/>
              </a:ext>
            </a:extLst>
          </p:cNvPr>
          <p:cNvSpPr/>
          <p:nvPr/>
        </p:nvSpPr>
        <p:spPr>
          <a:xfrm>
            <a:off x="5905063" y="424718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Type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6A4F9-70E9-4778-A2D2-ACC6C28483B1}"/>
              </a:ext>
            </a:extLst>
          </p:cNvPr>
          <p:cNvSpPr/>
          <p:nvPr/>
        </p:nvSpPr>
        <p:spPr>
          <a:xfrm>
            <a:off x="3578795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Translate Task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D8ABB6-B877-40B7-BEDB-5341FB667B6F}"/>
              </a:ext>
            </a:extLst>
          </p:cNvPr>
          <p:cNvSpPr/>
          <p:nvPr/>
        </p:nvSpPr>
        <p:spPr>
          <a:xfrm>
            <a:off x="4760806" y="204490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Syntax Analyzer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4F0ECF-1528-43D7-99F3-E596FC170048}"/>
              </a:ext>
            </a:extLst>
          </p:cNvPr>
          <p:cNvSpPr/>
          <p:nvPr/>
        </p:nvSpPr>
        <p:spPr>
          <a:xfrm>
            <a:off x="4760806" y="277572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Semantic Analyzer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462966-1C8D-4D01-BB63-62592164C043}"/>
              </a:ext>
            </a:extLst>
          </p:cNvPr>
          <p:cNvSpPr/>
          <p:nvPr/>
        </p:nvSpPr>
        <p:spPr>
          <a:xfrm>
            <a:off x="7029653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Graph Visualization 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27F0F9-7FF5-4B86-AD75-048BA4B7A45E}"/>
              </a:ext>
            </a:extLst>
          </p:cNvPr>
          <p:cNvSpPr/>
          <p:nvPr/>
        </p:nvSpPr>
        <p:spPr>
          <a:xfrm>
            <a:off x="2397989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Task 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AAB64C-4C8E-498F-87F1-AECB52CE0795}"/>
              </a:ext>
            </a:extLst>
          </p:cNvPr>
          <p:cNvSpPr/>
          <p:nvPr/>
        </p:nvSpPr>
        <p:spPr>
          <a:xfrm>
            <a:off x="2397989" y="351879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State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CF23CC-F9AC-4A10-8C54-0BE4EC3BDA33}"/>
              </a:ext>
            </a:extLst>
          </p:cNvPr>
          <p:cNvSpPr/>
          <p:nvPr/>
        </p:nvSpPr>
        <p:spPr>
          <a:xfrm>
            <a:off x="4760806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Lexical Analyzer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2D5B92-9D4D-4930-B1E1-14C6255DB684}"/>
              </a:ext>
            </a:extLst>
          </p:cNvPr>
          <p:cNvGrpSpPr/>
          <p:nvPr/>
        </p:nvGrpSpPr>
        <p:grpSpPr>
          <a:xfrm rot="16200000">
            <a:off x="8758432" y="4120991"/>
            <a:ext cx="282340" cy="838573"/>
            <a:chOff x="11453116" y="2308650"/>
            <a:chExt cx="282340" cy="83857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5D9A7B1-BFEB-4275-A19F-15949E89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4286" y="2378320"/>
              <a:ext cx="0" cy="444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8C01683-E3D4-4A03-86CC-08D79B816759}"/>
                </a:ext>
              </a:extLst>
            </p:cNvPr>
            <p:cNvGrpSpPr/>
            <p:nvPr/>
          </p:nvGrpSpPr>
          <p:grpSpPr>
            <a:xfrm>
              <a:off x="11453116" y="2822937"/>
              <a:ext cx="282340" cy="324286"/>
              <a:chOff x="11453116" y="2822937"/>
              <a:chExt cx="282340" cy="324286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1092E6D-1A06-4EAC-9F75-724A12CC494D}"/>
                  </a:ext>
                </a:extLst>
              </p:cNvPr>
              <p:cNvSpPr/>
              <p:nvPr/>
            </p:nvSpPr>
            <p:spPr>
              <a:xfrm>
                <a:off x="11453116" y="2822937"/>
                <a:ext cx="282340" cy="2823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0BF9435-713A-48BA-B446-4C354FE0C753}"/>
                  </a:ext>
                </a:extLst>
              </p:cNvPr>
              <p:cNvSpPr/>
              <p:nvPr/>
            </p:nvSpPr>
            <p:spPr>
              <a:xfrm>
                <a:off x="11453116" y="2934552"/>
                <a:ext cx="282340" cy="212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44B0DFB-B1E5-4DD2-B7C5-AF23784F2808}"/>
                </a:ext>
              </a:extLst>
            </p:cNvPr>
            <p:cNvSpPr/>
            <p:nvPr/>
          </p:nvSpPr>
          <p:spPr>
            <a:xfrm>
              <a:off x="11517503" y="230865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3E9DCDA-0AC1-4650-8CE9-29DA9ECCEC50}"/>
              </a:ext>
            </a:extLst>
          </p:cNvPr>
          <p:cNvCxnSpPr>
            <a:stCxn id="23" idx="3"/>
            <a:endCxn id="33" idx="0"/>
          </p:cNvCxnSpPr>
          <p:nvPr/>
        </p:nvCxnSpPr>
        <p:spPr>
          <a:xfrm>
            <a:off x="8044721" y="4540278"/>
            <a:ext cx="4355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1A5147A-6ED5-49E7-895C-BD3F2065CDFB}"/>
              </a:ext>
            </a:extLst>
          </p:cNvPr>
          <p:cNvGrpSpPr/>
          <p:nvPr/>
        </p:nvGrpSpPr>
        <p:grpSpPr>
          <a:xfrm>
            <a:off x="1405908" y="1881467"/>
            <a:ext cx="579064" cy="192842"/>
            <a:chOff x="1427185" y="2891454"/>
            <a:chExt cx="579064" cy="192842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58048F0-F0D9-461C-BCCD-283DC6904D06}"/>
                </a:ext>
              </a:extLst>
            </p:cNvPr>
            <p:cNvCxnSpPr>
              <a:cxnSpLocks/>
            </p:cNvCxnSpPr>
            <p:nvPr/>
          </p:nvCxnSpPr>
          <p:spPr>
            <a:xfrm>
              <a:off x="1550331" y="2989101"/>
              <a:ext cx="3791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9C9ACC-6118-4A3D-91B6-51F9B1A2E525}"/>
                </a:ext>
              </a:extLst>
            </p:cNvPr>
            <p:cNvSpPr/>
            <p:nvPr/>
          </p:nvSpPr>
          <p:spPr>
            <a:xfrm>
              <a:off x="1852685" y="2913761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4FF78C7-DF2D-4BE1-B810-3D73E7563872}"/>
                </a:ext>
              </a:extLst>
            </p:cNvPr>
            <p:cNvSpPr/>
            <p:nvPr/>
          </p:nvSpPr>
          <p:spPr>
            <a:xfrm>
              <a:off x="1427185" y="2891454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198E061-C8B0-45D8-9E77-A9E1BB4A199F}"/>
              </a:ext>
            </a:extLst>
          </p:cNvPr>
          <p:cNvSpPr txBox="1"/>
          <p:nvPr/>
        </p:nvSpPr>
        <p:spPr>
          <a:xfrm>
            <a:off x="9069475" y="4242468"/>
            <a:ext cx="9861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Graph</a:t>
            </a:r>
          </a:p>
          <a:p>
            <a:r>
              <a:rPr lang="en-US" altLang="ko-KR" sz="1100" dirty="0"/>
              <a:t>Visualization</a:t>
            </a:r>
          </a:p>
          <a:p>
            <a:r>
              <a:rPr lang="en-US" altLang="ko-KR" sz="1100" dirty="0"/>
              <a:t>Library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A8598E-9C09-4863-A847-BF2422A7FE64}"/>
              </a:ext>
            </a:extLst>
          </p:cNvPr>
          <p:cNvSpPr/>
          <p:nvPr/>
        </p:nvSpPr>
        <p:spPr>
          <a:xfrm>
            <a:off x="4760806" y="350654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Graph Code 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3CBCF17F-39D8-4256-B8CE-0D74549B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9" y="1531869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151DCC7-0BF2-486A-854F-2DC2E600E2B3}"/>
              </a:ext>
            </a:extLst>
          </p:cNvPr>
          <p:cNvSpPr txBox="1"/>
          <p:nvPr/>
        </p:nvSpPr>
        <p:spPr>
          <a:xfrm>
            <a:off x="587485" y="2270548"/>
            <a:ext cx="86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ADL</a:t>
            </a:r>
            <a:r>
              <a:rPr lang="ko-KR" altLang="en-US" sz="1200" dirty="0"/>
              <a:t> 도구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B3F4FB-D24E-4FD8-A039-E599712ED3B1}"/>
              </a:ext>
            </a:extLst>
          </p:cNvPr>
          <p:cNvSpPr/>
          <p:nvPr/>
        </p:nvSpPr>
        <p:spPr>
          <a:xfrm>
            <a:off x="2402416" y="204490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ADL Listener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40C7C2-3D05-4C7C-9100-77EFF73EF6D0}"/>
              </a:ext>
            </a:extLst>
          </p:cNvPr>
          <p:cNvSpPr/>
          <p:nvPr/>
        </p:nvSpPr>
        <p:spPr>
          <a:xfrm>
            <a:off x="4760806" y="424246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85E9E9-6902-4438-B529-0B77240A2D2F}"/>
              </a:ext>
            </a:extLst>
          </p:cNvPr>
          <p:cNvSpPr/>
          <p:nvPr/>
        </p:nvSpPr>
        <p:spPr>
          <a:xfrm>
            <a:off x="7029653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Parse Tree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2D1ED1-4790-401C-9FE6-962A39209FB6}"/>
              </a:ext>
            </a:extLst>
          </p:cNvPr>
          <p:cNvSpPr/>
          <p:nvPr/>
        </p:nvSpPr>
        <p:spPr>
          <a:xfrm>
            <a:off x="5905063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 Type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6F2D35C-18DB-4285-AE11-6548E457E625}"/>
              </a:ext>
            </a:extLst>
          </p:cNvPr>
          <p:cNvSpPr/>
          <p:nvPr/>
        </p:nvSpPr>
        <p:spPr>
          <a:xfrm>
            <a:off x="3578795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Code Generate Task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63A35FF-AC15-495C-97DB-EB529734970A}"/>
              </a:ext>
            </a:extLst>
          </p:cNvPr>
          <p:cNvCxnSpPr>
            <a:stCxn id="53" idx="3"/>
            <a:endCxn id="5" idx="1"/>
          </p:cNvCxnSpPr>
          <p:nvPr/>
        </p:nvCxnSpPr>
        <p:spPr>
          <a:xfrm flipV="1">
            <a:off x="1984972" y="1617004"/>
            <a:ext cx="417444" cy="3635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1174113-FE8F-4A8C-91A6-B23D3678698C}"/>
              </a:ext>
            </a:extLst>
          </p:cNvPr>
          <p:cNvCxnSpPr>
            <a:stCxn id="63" idx="1"/>
            <a:endCxn id="53" idx="3"/>
          </p:cNvCxnSpPr>
          <p:nvPr/>
        </p:nvCxnSpPr>
        <p:spPr>
          <a:xfrm rot="10800000">
            <a:off x="1984972" y="1980556"/>
            <a:ext cx="417444" cy="3621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DEC4CF-DFBC-49CD-9B36-17AF10CA08A2}"/>
              </a:ext>
            </a:extLst>
          </p:cNvPr>
          <p:cNvSpPr/>
          <p:nvPr/>
        </p:nvSpPr>
        <p:spPr>
          <a:xfrm>
            <a:off x="5905063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Token Queue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56ABD-4F0C-44A3-A61C-E38DA6529A72}"/>
              </a:ext>
            </a:extLst>
          </p:cNvPr>
          <p:cNvSpPr/>
          <p:nvPr/>
        </p:nvSpPr>
        <p:spPr>
          <a:xfrm>
            <a:off x="5905063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Syntax Queue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9B6ABA-EFB7-4855-B821-AECBD93CA383}"/>
              </a:ext>
            </a:extLst>
          </p:cNvPr>
          <p:cNvSpPr/>
          <p:nvPr/>
        </p:nvSpPr>
        <p:spPr>
          <a:xfrm>
            <a:off x="5905063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Parse Queue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4E6F1E-C84F-4B4F-80DA-FBE6F7F0C16F}"/>
              </a:ext>
            </a:extLst>
          </p:cNvPr>
          <p:cNvSpPr/>
          <p:nvPr/>
        </p:nvSpPr>
        <p:spPr>
          <a:xfrm>
            <a:off x="7029653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Class Prototype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678472-BD42-4C62-A2EF-F871312E7A7A}"/>
              </a:ext>
            </a:extLst>
          </p:cNvPr>
          <p:cNvSpPr/>
          <p:nvPr/>
        </p:nvSpPr>
        <p:spPr>
          <a:xfrm>
            <a:off x="3578795" y="277572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Autocomplete Task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680ECED-AA45-4991-BE06-C6DEF24D1B94}"/>
              </a:ext>
            </a:extLst>
          </p:cNvPr>
          <p:cNvSpPr/>
          <p:nvPr/>
        </p:nvSpPr>
        <p:spPr>
          <a:xfrm>
            <a:off x="3578795" y="350654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FileManager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97D1E7-B19E-48F0-A989-72F2E0C45B35}"/>
              </a:ext>
            </a:extLst>
          </p:cNvPr>
          <p:cNvSpPr/>
          <p:nvPr/>
        </p:nvSpPr>
        <p:spPr>
          <a:xfrm>
            <a:off x="3583880" y="424718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Error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Handler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73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B8D7D-985C-4C48-A631-757EAB3C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423" y="1785752"/>
            <a:ext cx="9256059" cy="16467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600" dirty="0"/>
              <a:t>Type </a:t>
            </a:r>
            <a:r>
              <a:rPr lang="en-US" altLang="ko-KR" sz="1600" dirty="0" err="1"/>
              <a:t>myElement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myElement.setDescription</a:t>
            </a:r>
            <a:r>
              <a:rPr lang="en-US" altLang="ko-KR" sz="1600" dirty="0"/>
              <a:t>(“description”)</a:t>
            </a:r>
          </a:p>
          <a:p>
            <a:pPr marL="0" indent="0">
              <a:buNone/>
            </a:pPr>
            <a:r>
              <a:rPr lang="en-US" altLang="ko-KR" sz="1600" dirty="0" err="1"/>
              <a:t>myElement.setColor</a:t>
            </a:r>
            <a:r>
              <a:rPr lang="en-US" altLang="ko-KR" sz="1600" dirty="0"/>
              <a:t>(color)</a:t>
            </a:r>
          </a:p>
          <a:p>
            <a:pPr marL="0" indent="0">
              <a:buNone/>
            </a:pPr>
            <a:r>
              <a:rPr lang="en-US" altLang="ko-KR" sz="1600" dirty="0" err="1"/>
              <a:t>myElement.setFillColor</a:t>
            </a:r>
            <a:r>
              <a:rPr lang="en-US" altLang="ko-KR" sz="1600" dirty="0"/>
              <a:t>(color)</a:t>
            </a:r>
          </a:p>
          <a:p>
            <a:pPr marL="0" indent="0">
              <a:buNone/>
            </a:pPr>
            <a:r>
              <a:rPr lang="en-US" altLang="ko-KR" sz="1600" dirty="0" err="1"/>
              <a:t>myElement.setStyle</a:t>
            </a:r>
            <a:r>
              <a:rPr lang="en-US" altLang="ko-KR" sz="1600" dirty="0"/>
              <a:t>(style)</a:t>
            </a:r>
          </a:p>
          <a:p>
            <a:pPr marL="0" indent="0">
              <a:buNone/>
            </a:pPr>
            <a:r>
              <a:rPr lang="en-US" altLang="ko-KR" sz="1600" dirty="0" err="1"/>
              <a:t>myElement.setShape</a:t>
            </a:r>
            <a:r>
              <a:rPr lang="en-US" altLang="ko-KR" sz="1600" dirty="0"/>
              <a:t>(shape)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79763-C34C-4E1C-B845-26EE5F233835}"/>
              </a:ext>
            </a:extLst>
          </p:cNvPr>
          <p:cNvCxnSpPr>
            <a:cxnSpLocks/>
          </p:cNvCxnSpPr>
          <p:nvPr/>
        </p:nvCxnSpPr>
        <p:spPr>
          <a:xfrm>
            <a:off x="3217149" y="706952"/>
            <a:ext cx="84492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F4961D-2F64-4A9D-8E0F-10D5851768E1}"/>
              </a:ext>
            </a:extLst>
          </p:cNvPr>
          <p:cNvSpPr txBox="1"/>
          <p:nvPr/>
        </p:nvSpPr>
        <p:spPr>
          <a:xfrm>
            <a:off x="5479839" y="4102708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8E6B9F-24A3-4DCF-906F-B2BF939CA134}"/>
              </a:ext>
            </a:extLst>
          </p:cNvPr>
          <p:cNvCxnSpPr>
            <a:cxnSpLocks/>
          </p:cNvCxnSpPr>
          <p:nvPr/>
        </p:nvCxnSpPr>
        <p:spPr>
          <a:xfrm>
            <a:off x="7094384" y="706952"/>
            <a:ext cx="278357" cy="661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372E65-C3C2-4847-832C-792FF9F21CC0}"/>
              </a:ext>
            </a:extLst>
          </p:cNvPr>
          <p:cNvCxnSpPr>
            <a:cxnSpLocks/>
          </p:cNvCxnSpPr>
          <p:nvPr/>
        </p:nvCxnSpPr>
        <p:spPr>
          <a:xfrm>
            <a:off x="1999861" y="1450099"/>
            <a:ext cx="3585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CE54ED-98E8-4380-9DCA-74E4913F9DAE}"/>
              </a:ext>
            </a:extLst>
          </p:cNvPr>
          <p:cNvSpPr txBox="1"/>
          <p:nvPr/>
        </p:nvSpPr>
        <p:spPr>
          <a:xfrm>
            <a:off x="2532529" y="895213"/>
            <a:ext cx="2373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 Type</a:t>
            </a:r>
            <a:endParaRPr lang="ko-KR" altLang="en-US" sz="28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AF9690-9FEF-4CDE-A5F7-0B94CFB4876F}"/>
              </a:ext>
            </a:extLst>
          </p:cNvPr>
          <p:cNvCxnSpPr>
            <a:cxnSpLocks/>
          </p:cNvCxnSpPr>
          <p:nvPr/>
        </p:nvCxnSpPr>
        <p:spPr>
          <a:xfrm flipV="1">
            <a:off x="2358449" y="371347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26A365-006D-4A6C-8F21-659FAE5880E8}"/>
              </a:ext>
            </a:extLst>
          </p:cNvPr>
          <p:cNvSpPr txBox="1"/>
          <p:nvPr/>
        </p:nvSpPr>
        <p:spPr>
          <a:xfrm>
            <a:off x="255494" y="241188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523782-9666-4A4E-9C6F-227ABBA0BF77}"/>
              </a:ext>
            </a:extLst>
          </p:cNvPr>
          <p:cNvSpPr txBox="1"/>
          <p:nvPr/>
        </p:nvSpPr>
        <p:spPr>
          <a:xfrm>
            <a:off x="255494" y="3836035"/>
            <a:ext cx="149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08F1E-2D7F-4727-82EF-D49914225041}"/>
              </a:ext>
            </a:extLst>
          </p:cNvPr>
          <p:cNvSpPr txBox="1"/>
          <p:nvPr/>
        </p:nvSpPr>
        <p:spPr>
          <a:xfrm>
            <a:off x="5700045" y="5998603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58FA8-4461-4A5A-9905-167CA0234628}"/>
              </a:ext>
            </a:extLst>
          </p:cNvPr>
          <p:cNvSpPr txBox="1"/>
          <p:nvPr/>
        </p:nvSpPr>
        <p:spPr>
          <a:xfrm>
            <a:off x="7561120" y="336177"/>
            <a:ext cx="237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 Type</a:t>
            </a:r>
            <a:endParaRPr lang="ko-KR" altLang="en-US" sz="2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66B8EB-FEA8-43ED-9D60-044410FB8C62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314590" y="597787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DCDA82AC-FBB7-4C1E-BCC1-9BBE4209E2F4}"/>
              </a:ext>
            </a:extLst>
          </p:cNvPr>
          <p:cNvSpPr txBox="1">
            <a:spLocks/>
          </p:cNvSpPr>
          <p:nvPr/>
        </p:nvSpPr>
        <p:spPr>
          <a:xfrm>
            <a:off x="1797423" y="3687926"/>
            <a:ext cx="9256059" cy="164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Type myElement1, myElement2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myElement1.associateWith(myElement2)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myElement1.setAssociationDescription(“description”)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myElement1.setAssociationcolor(color)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5EBD901-5BAA-4940-AC22-E69438045761}"/>
              </a:ext>
            </a:extLst>
          </p:cNvPr>
          <p:cNvSpPr txBox="1">
            <a:spLocks/>
          </p:cNvSpPr>
          <p:nvPr/>
        </p:nvSpPr>
        <p:spPr>
          <a:xfrm>
            <a:off x="1797423" y="5311776"/>
            <a:ext cx="9256059" cy="164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Type myElement1, myElement2, myElement3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myElement1.setAssociationDescription(“description”)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myElement1.setAssociationcolor(color)</a:t>
            </a:r>
          </a:p>
        </p:txBody>
      </p:sp>
    </p:spTree>
    <p:extLst>
      <p:ext uri="{BB962C8B-B14F-4D97-AF65-F5344CB8AC3E}">
        <p14:creationId xmlns:p14="http://schemas.microsoft.com/office/powerpoint/2010/main" val="3762052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547CD7-E203-420C-AD34-2304601DA7BC}"/>
              </a:ext>
            </a:extLst>
          </p:cNvPr>
          <p:cNvSpPr txBox="1"/>
          <p:nvPr/>
        </p:nvSpPr>
        <p:spPr>
          <a:xfrm>
            <a:off x="3475140" y="1853859"/>
            <a:ext cx="2397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Type </a:t>
            </a:r>
            <a:r>
              <a:rPr lang="en-US" altLang="ko-KR" sz="1800" dirty="0" err="1"/>
              <a:t>myElement</a:t>
            </a:r>
            <a:endParaRPr lang="en-US" altLang="ko-KR" sz="1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C97C15-5C85-4CCA-9B24-496A9740CD12}"/>
              </a:ext>
            </a:extLst>
          </p:cNvPr>
          <p:cNvCxnSpPr>
            <a:cxnSpLocks/>
          </p:cNvCxnSpPr>
          <p:nvPr/>
        </p:nvCxnSpPr>
        <p:spPr>
          <a:xfrm>
            <a:off x="3593769" y="2223191"/>
            <a:ext cx="3585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4A183C-339B-42A1-B20A-595AB3DCDE72}"/>
              </a:ext>
            </a:extLst>
          </p:cNvPr>
          <p:cNvSpPr txBox="1"/>
          <p:nvPr/>
        </p:nvSpPr>
        <p:spPr>
          <a:xfrm>
            <a:off x="4328719" y="1195760"/>
            <a:ext cx="2373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 Type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97ACD96-490B-4B2D-AC4C-9AB2A4B7D160}"/>
              </a:ext>
            </a:extLst>
          </p:cNvPr>
          <p:cNvCxnSpPr>
            <a:cxnSpLocks/>
          </p:cNvCxnSpPr>
          <p:nvPr/>
        </p:nvCxnSpPr>
        <p:spPr>
          <a:xfrm flipV="1">
            <a:off x="3952357" y="1462450"/>
            <a:ext cx="376362" cy="310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DD0FC3-4DC2-4E23-B072-0C4D9D81FBF9}"/>
              </a:ext>
            </a:extLst>
          </p:cNvPr>
          <p:cNvCxnSpPr>
            <a:cxnSpLocks/>
          </p:cNvCxnSpPr>
          <p:nvPr/>
        </p:nvCxnSpPr>
        <p:spPr>
          <a:xfrm>
            <a:off x="4140538" y="2223191"/>
            <a:ext cx="11219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14FBE0-C809-4685-B871-6699D2720705}"/>
              </a:ext>
            </a:extLst>
          </p:cNvPr>
          <p:cNvSpPr txBox="1"/>
          <p:nvPr/>
        </p:nvSpPr>
        <p:spPr>
          <a:xfrm>
            <a:off x="5288727" y="248988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 Name</a:t>
            </a:r>
            <a:endParaRPr lang="ko-KR" altLang="en-US" sz="28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D5AAA4-B825-4E43-ACAA-67C9FA02F1C0}"/>
              </a:ext>
            </a:extLst>
          </p:cNvPr>
          <p:cNvCxnSpPr>
            <a:cxnSpLocks/>
          </p:cNvCxnSpPr>
          <p:nvPr/>
        </p:nvCxnSpPr>
        <p:spPr>
          <a:xfrm>
            <a:off x="5089685" y="2250635"/>
            <a:ext cx="172832" cy="2828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65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708DABC-C169-4C42-B4F7-3B8D9B889C93}"/>
              </a:ext>
            </a:extLst>
          </p:cNvPr>
          <p:cNvSpPr/>
          <p:nvPr/>
        </p:nvSpPr>
        <p:spPr>
          <a:xfrm>
            <a:off x="400337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Lexical Analyzer</a:t>
            </a:r>
            <a:endParaRPr lang="ko-KR" altLang="en-US" sz="2000" kern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138065E-BEFC-4F08-9DC6-623A38BAA056}"/>
              </a:ext>
            </a:extLst>
          </p:cNvPr>
          <p:cNvSpPr/>
          <p:nvPr/>
        </p:nvSpPr>
        <p:spPr>
          <a:xfrm>
            <a:off x="2199744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C4439C4-BE99-4E7B-B44E-1131AB626C08}"/>
              </a:ext>
            </a:extLst>
          </p:cNvPr>
          <p:cNvSpPr/>
          <p:nvPr/>
        </p:nvSpPr>
        <p:spPr>
          <a:xfrm>
            <a:off x="2735043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Syntax Analyzer</a:t>
            </a:r>
            <a:endParaRPr lang="ko-KR" altLang="en-US" sz="2000" kern="12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E0F0DFA-8799-46CA-BEFD-5E83F0025914}"/>
              </a:ext>
            </a:extLst>
          </p:cNvPr>
          <p:cNvSpPr/>
          <p:nvPr/>
        </p:nvSpPr>
        <p:spPr>
          <a:xfrm>
            <a:off x="4534450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9C88E95-6698-4933-99CE-3107B7746809}"/>
              </a:ext>
            </a:extLst>
          </p:cNvPr>
          <p:cNvSpPr/>
          <p:nvPr/>
        </p:nvSpPr>
        <p:spPr>
          <a:xfrm>
            <a:off x="5069749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Semantic Analyzer</a:t>
            </a:r>
            <a:endParaRPr lang="ko-KR" altLang="en-US" sz="2000" kern="12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DAA6C7F-BBCC-40F2-9EFF-74A03D371590}"/>
              </a:ext>
            </a:extLst>
          </p:cNvPr>
          <p:cNvSpPr/>
          <p:nvPr/>
        </p:nvSpPr>
        <p:spPr>
          <a:xfrm>
            <a:off x="6869156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4929E59-35F4-4F17-8A9F-7CF3A21A7931}"/>
              </a:ext>
            </a:extLst>
          </p:cNvPr>
          <p:cNvSpPr/>
          <p:nvPr/>
        </p:nvSpPr>
        <p:spPr>
          <a:xfrm>
            <a:off x="7404455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kern="1200" dirty="0"/>
              <a:t>Graph Description Code Generator</a:t>
            </a:r>
            <a:endParaRPr lang="ko-KR" altLang="en-US" sz="1600" kern="12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D6BC5A31-D7EA-4488-AC67-6F1E595B4F3B}"/>
              </a:ext>
            </a:extLst>
          </p:cNvPr>
          <p:cNvSpPr/>
          <p:nvPr/>
        </p:nvSpPr>
        <p:spPr>
          <a:xfrm>
            <a:off x="9203862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42D2F67-6011-4158-BC7B-085928364C6A}"/>
              </a:ext>
            </a:extLst>
          </p:cNvPr>
          <p:cNvSpPr/>
          <p:nvPr/>
        </p:nvSpPr>
        <p:spPr>
          <a:xfrm>
            <a:off x="9739161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/>
              <a:t>Graph Visualization Library</a:t>
            </a:r>
            <a:endParaRPr lang="ko-KR" altLang="en-US" kern="1200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2B7EE15-C218-4DEA-A56C-99E60769DDE9}"/>
              </a:ext>
            </a:extLst>
          </p:cNvPr>
          <p:cNvSpPr/>
          <p:nvPr/>
        </p:nvSpPr>
        <p:spPr>
          <a:xfrm>
            <a:off x="400337" y="727608"/>
            <a:ext cx="1604197" cy="657413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ADL</a:t>
            </a:r>
            <a:r>
              <a:rPr lang="ko-KR" altLang="en-US" sz="2000" kern="1200" dirty="0"/>
              <a:t> </a:t>
            </a:r>
            <a:r>
              <a:rPr lang="en-US" altLang="ko-KR" sz="2000" kern="1200" dirty="0"/>
              <a:t>Code</a:t>
            </a:r>
            <a:endParaRPr lang="ko-KR" altLang="en-US" sz="2000" kern="12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C978A1A-2A44-49E3-BE59-5B21D7EE280A}"/>
              </a:ext>
            </a:extLst>
          </p:cNvPr>
          <p:cNvSpPr/>
          <p:nvPr/>
        </p:nvSpPr>
        <p:spPr>
          <a:xfrm rot="5400000">
            <a:off x="1032390" y="1532008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1D8A151-9A02-4375-992B-26876E2F05C2}"/>
              </a:ext>
            </a:extLst>
          </p:cNvPr>
          <p:cNvSpPr/>
          <p:nvPr/>
        </p:nvSpPr>
        <p:spPr>
          <a:xfrm>
            <a:off x="9739161" y="727609"/>
            <a:ext cx="1604197" cy="657413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Graph</a:t>
            </a:r>
            <a:endParaRPr lang="ko-KR" altLang="en-US" sz="2000" kern="1200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06C2F674-E48C-4652-BF64-E95D3292674A}"/>
              </a:ext>
            </a:extLst>
          </p:cNvPr>
          <p:cNvSpPr/>
          <p:nvPr/>
        </p:nvSpPr>
        <p:spPr>
          <a:xfrm rot="16200000">
            <a:off x="10371214" y="1532009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5" name="화살표: 위로 구부러짐 24">
            <a:extLst>
              <a:ext uri="{FF2B5EF4-FFF2-40B4-BE49-F238E27FC236}">
                <a16:creationId xmlns:a16="http://schemas.microsoft.com/office/drawing/2014/main" id="{2BC8650E-19A3-4380-9B27-EED355DDAEA0}"/>
              </a:ext>
            </a:extLst>
          </p:cNvPr>
          <p:cNvSpPr/>
          <p:nvPr/>
        </p:nvSpPr>
        <p:spPr>
          <a:xfrm>
            <a:off x="1202434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4D70A9-88C8-48F7-9A01-378BC76A8AB6}"/>
              </a:ext>
            </a:extLst>
          </p:cNvPr>
          <p:cNvSpPr/>
          <p:nvPr/>
        </p:nvSpPr>
        <p:spPr>
          <a:xfrm>
            <a:off x="1702944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Token</a:t>
            </a:r>
            <a:endParaRPr lang="ko-KR" altLang="en-US" sz="1600" dirty="0"/>
          </a:p>
        </p:txBody>
      </p:sp>
      <p:sp>
        <p:nvSpPr>
          <p:cNvPr id="29" name="화살표: 위로 구부러짐 28">
            <a:extLst>
              <a:ext uri="{FF2B5EF4-FFF2-40B4-BE49-F238E27FC236}">
                <a16:creationId xmlns:a16="http://schemas.microsoft.com/office/drawing/2014/main" id="{55A2F80C-30EA-4DE1-B38B-FA76F77F0759}"/>
              </a:ext>
            </a:extLst>
          </p:cNvPr>
          <p:cNvSpPr/>
          <p:nvPr/>
        </p:nvSpPr>
        <p:spPr>
          <a:xfrm>
            <a:off x="3537142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C61EFD0-A753-4214-B1FD-6DA86184BB1C}"/>
              </a:ext>
            </a:extLst>
          </p:cNvPr>
          <p:cNvSpPr/>
          <p:nvPr/>
        </p:nvSpPr>
        <p:spPr>
          <a:xfrm>
            <a:off x="4037652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Syntax Tree</a:t>
            </a:r>
            <a:endParaRPr lang="ko-KR" altLang="en-US" sz="1600" dirty="0"/>
          </a:p>
        </p:txBody>
      </p:sp>
      <p:sp>
        <p:nvSpPr>
          <p:cNvPr id="31" name="화살표: 위로 구부러짐 30">
            <a:extLst>
              <a:ext uri="{FF2B5EF4-FFF2-40B4-BE49-F238E27FC236}">
                <a16:creationId xmlns:a16="http://schemas.microsoft.com/office/drawing/2014/main" id="{AB468D4C-14F1-47BA-80E2-D4508C95D087}"/>
              </a:ext>
            </a:extLst>
          </p:cNvPr>
          <p:cNvSpPr/>
          <p:nvPr/>
        </p:nvSpPr>
        <p:spPr>
          <a:xfrm>
            <a:off x="5871850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F6E5880-BE6F-483C-B31F-1C00104B7759}"/>
              </a:ext>
            </a:extLst>
          </p:cNvPr>
          <p:cNvSpPr/>
          <p:nvPr/>
        </p:nvSpPr>
        <p:spPr>
          <a:xfrm>
            <a:off x="6372360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Parse Tree</a:t>
            </a:r>
            <a:endParaRPr lang="ko-KR" altLang="en-US" sz="1600" dirty="0"/>
          </a:p>
        </p:txBody>
      </p:sp>
      <p:sp>
        <p:nvSpPr>
          <p:cNvPr id="33" name="화살표: 위로 구부러짐 32">
            <a:extLst>
              <a:ext uri="{FF2B5EF4-FFF2-40B4-BE49-F238E27FC236}">
                <a16:creationId xmlns:a16="http://schemas.microsoft.com/office/drawing/2014/main" id="{7AD6C844-6D6C-498F-B13E-830E89DFE528}"/>
              </a:ext>
            </a:extLst>
          </p:cNvPr>
          <p:cNvSpPr/>
          <p:nvPr/>
        </p:nvSpPr>
        <p:spPr>
          <a:xfrm>
            <a:off x="8203546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88E9F18-D9A2-4E39-9C70-6DF17B627656}"/>
              </a:ext>
            </a:extLst>
          </p:cNvPr>
          <p:cNvSpPr/>
          <p:nvPr/>
        </p:nvSpPr>
        <p:spPr>
          <a:xfrm>
            <a:off x="8704056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Graph Description Code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682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EB492D9-3B09-40FC-8317-503803AF6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V.2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CFC4313-FA41-41E0-A3EE-23383B8CF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37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708DABC-C169-4C42-B4F7-3B8D9B889C93}"/>
              </a:ext>
            </a:extLst>
          </p:cNvPr>
          <p:cNvSpPr/>
          <p:nvPr/>
        </p:nvSpPr>
        <p:spPr>
          <a:xfrm>
            <a:off x="400337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Lexical Analyzer</a:t>
            </a:r>
            <a:endParaRPr lang="ko-KR" altLang="en-US" sz="2000" kern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138065E-BEFC-4F08-9DC6-623A38BAA056}"/>
              </a:ext>
            </a:extLst>
          </p:cNvPr>
          <p:cNvSpPr/>
          <p:nvPr/>
        </p:nvSpPr>
        <p:spPr>
          <a:xfrm>
            <a:off x="2199744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C4439C4-BE99-4E7B-B44E-1131AB626C08}"/>
              </a:ext>
            </a:extLst>
          </p:cNvPr>
          <p:cNvSpPr/>
          <p:nvPr/>
        </p:nvSpPr>
        <p:spPr>
          <a:xfrm>
            <a:off x="2735043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Syntax Analyzer</a:t>
            </a:r>
            <a:endParaRPr lang="ko-KR" altLang="en-US" sz="2000" kern="12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E0F0DFA-8799-46CA-BEFD-5E83F0025914}"/>
              </a:ext>
            </a:extLst>
          </p:cNvPr>
          <p:cNvSpPr/>
          <p:nvPr/>
        </p:nvSpPr>
        <p:spPr>
          <a:xfrm>
            <a:off x="4534450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9C88E95-6698-4933-99CE-3107B7746809}"/>
              </a:ext>
            </a:extLst>
          </p:cNvPr>
          <p:cNvSpPr/>
          <p:nvPr/>
        </p:nvSpPr>
        <p:spPr>
          <a:xfrm>
            <a:off x="5069749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Semantic Analyzer</a:t>
            </a:r>
            <a:endParaRPr lang="ko-KR" altLang="en-US" sz="2000" kern="12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DAA6C7F-BBCC-40F2-9EFF-74A03D371590}"/>
              </a:ext>
            </a:extLst>
          </p:cNvPr>
          <p:cNvSpPr/>
          <p:nvPr/>
        </p:nvSpPr>
        <p:spPr>
          <a:xfrm>
            <a:off x="6869156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2B7EE15-C218-4DEA-A56C-99E60769DDE9}"/>
              </a:ext>
            </a:extLst>
          </p:cNvPr>
          <p:cNvSpPr/>
          <p:nvPr/>
        </p:nvSpPr>
        <p:spPr>
          <a:xfrm>
            <a:off x="400337" y="727608"/>
            <a:ext cx="1604197" cy="657413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ADL</a:t>
            </a:r>
            <a:r>
              <a:rPr lang="ko-KR" altLang="en-US" sz="2000" kern="1200" dirty="0"/>
              <a:t> </a:t>
            </a:r>
            <a:r>
              <a:rPr lang="en-US" altLang="ko-KR" sz="2000" kern="1200" dirty="0"/>
              <a:t>Code</a:t>
            </a:r>
            <a:endParaRPr lang="ko-KR" altLang="en-US" sz="2000" kern="12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C978A1A-2A44-49E3-BE59-5B21D7EE280A}"/>
              </a:ext>
            </a:extLst>
          </p:cNvPr>
          <p:cNvSpPr/>
          <p:nvPr/>
        </p:nvSpPr>
        <p:spPr>
          <a:xfrm rot="5400000">
            <a:off x="1032390" y="1532008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1D8A151-9A02-4375-992B-26876E2F05C2}"/>
              </a:ext>
            </a:extLst>
          </p:cNvPr>
          <p:cNvSpPr/>
          <p:nvPr/>
        </p:nvSpPr>
        <p:spPr>
          <a:xfrm>
            <a:off x="9739161" y="727609"/>
            <a:ext cx="1604197" cy="657413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Graph</a:t>
            </a:r>
            <a:endParaRPr lang="ko-KR" altLang="en-US" sz="2000" kern="1200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06C2F674-E48C-4652-BF64-E95D3292674A}"/>
              </a:ext>
            </a:extLst>
          </p:cNvPr>
          <p:cNvSpPr/>
          <p:nvPr/>
        </p:nvSpPr>
        <p:spPr>
          <a:xfrm rot="16200000">
            <a:off x="10371214" y="1532009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5" name="화살표: 위로 구부러짐 24">
            <a:extLst>
              <a:ext uri="{FF2B5EF4-FFF2-40B4-BE49-F238E27FC236}">
                <a16:creationId xmlns:a16="http://schemas.microsoft.com/office/drawing/2014/main" id="{2BC8650E-19A3-4380-9B27-EED355DDAEA0}"/>
              </a:ext>
            </a:extLst>
          </p:cNvPr>
          <p:cNvSpPr/>
          <p:nvPr/>
        </p:nvSpPr>
        <p:spPr>
          <a:xfrm>
            <a:off x="1202434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4D70A9-88C8-48F7-9A01-378BC76A8AB6}"/>
              </a:ext>
            </a:extLst>
          </p:cNvPr>
          <p:cNvSpPr/>
          <p:nvPr/>
        </p:nvSpPr>
        <p:spPr>
          <a:xfrm>
            <a:off x="1702944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Token</a:t>
            </a:r>
            <a:endParaRPr lang="ko-KR" altLang="en-US" sz="1600" dirty="0"/>
          </a:p>
        </p:txBody>
      </p:sp>
      <p:sp>
        <p:nvSpPr>
          <p:cNvPr id="29" name="화살표: 위로 구부러짐 28">
            <a:extLst>
              <a:ext uri="{FF2B5EF4-FFF2-40B4-BE49-F238E27FC236}">
                <a16:creationId xmlns:a16="http://schemas.microsoft.com/office/drawing/2014/main" id="{55A2F80C-30EA-4DE1-B38B-FA76F77F0759}"/>
              </a:ext>
            </a:extLst>
          </p:cNvPr>
          <p:cNvSpPr/>
          <p:nvPr/>
        </p:nvSpPr>
        <p:spPr>
          <a:xfrm>
            <a:off x="3537142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C61EFD0-A753-4214-B1FD-6DA86184BB1C}"/>
              </a:ext>
            </a:extLst>
          </p:cNvPr>
          <p:cNvSpPr/>
          <p:nvPr/>
        </p:nvSpPr>
        <p:spPr>
          <a:xfrm>
            <a:off x="4037652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Syntax Tree</a:t>
            </a:r>
            <a:endParaRPr lang="ko-KR" altLang="en-US" sz="1600" dirty="0"/>
          </a:p>
        </p:txBody>
      </p:sp>
      <p:sp>
        <p:nvSpPr>
          <p:cNvPr id="31" name="화살표: 위로 구부러짐 30">
            <a:extLst>
              <a:ext uri="{FF2B5EF4-FFF2-40B4-BE49-F238E27FC236}">
                <a16:creationId xmlns:a16="http://schemas.microsoft.com/office/drawing/2014/main" id="{AB468D4C-14F1-47BA-80E2-D4508C95D087}"/>
              </a:ext>
            </a:extLst>
          </p:cNvPr>
          <p:cNvSpPr/>
          <p:nvPr/>
        </p:nvSpPr>
        <p:spPr>
          <a:xfrm>
            <a:off x="5871850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F6E5880-BE6F-483C-B31F-1C00104B7759}"/>
              </a:ext>
            </a:extLst>
          </p:cNvPr>
          <p:cNvSpPr/>
          <p:nvPr/>
        </p:nvSpPr>
        <p:spPr>
          <a:xfrm>
            <a:off x="6372360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Parse Tree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59BDBE-E7C6-492E-8449-5A69711D06E8}"/>
              </a:ext>
            </a:extLst>
          </p:cNvPr>
          <p:cNvSpPr/>
          <p:nvPr/>
        </p:nvSpPr>
        <p:spPr>
          <a:xfrm>
            <a:off x="184111" y="649821"/>
            <a:ext cx="11375471" cy="4362291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87D581A-A949-4470-AE41-54C095B0E76A}"/>
              </a:ext>
            </a:extLst>
          </p:cNvPr>
          <p:cNvSpPr/>
          <p:nvPr/>
        </p:nvSpPr>
        <p:spPr>
          <a:xfrm>
            <a:off x="7324531" y="2006739"/>
            <a:ext cx="4134830" cy="267722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4929E59-35F4-4F17-8A9F-7CF3A21A7931}"/>
              </a:ext>
            </a:extLst>
          </p:cNvPr>
          <p:cNvSpPr/>
          <p:nvPr/>
        </p:nvSpPr>
        <p:spPr>
          <a:xfrm>
            <a:off x="7404455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kern="1200" dirty="0"/>
              <a:t>Graph Description Code Generator</a:t>
            </a:r>
            <a:endParaRPr lang="ko-KR" altLang="en-US" sz="1600" kern="12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D6BC5A31-D7EA-4488-AC67-6F1E595B4F3B}"/>
              </a:ext>
            </a:extLst>
          </p:cNvPr>
          <p:cNvSpPr/>
          <p:nvPr/>
        </p:nvSpPr>
        <p:spPr>
          <a:xfrm>
            <a:off x="9203862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42D2F67-6011-4158-BC7B-085928364C6A}"/>
              </a:ext>
            </a:extLst>
          </p:cNvPr>
          <p:cNvSpPr/>
          <p:nvPr/>
        </p:nvSpPr>
        <p:spPr>
          <a:xfrm>
            <a:off x="9739161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/>
              <a:t>Graph Visualization Library</a:t>
            </a:r>
            <a:endParaRPr lang="ko-KR" altLang="en-US" kern="1200" dirty="0"/>
          </a:p>
        </p:txBody>
      </p:sp>
      <p:sp>
        <p:nvSpPr>
          <p:cNvPr id="33" name="화살표: 위로 구부러짐 32">
            <a:extLst>
              <a:ext uri="{FF2B5EF4-FFF2-40B4-BE49-F238E27FC236}">
                <a16:creationId xmlns:a16="http://schemas.microsoft.com/office/drawing/2014/main" id="{7AD6C844-6D6C-498F-B13E-830E89DFE528}"/>
              </a:ext>
            </a:extLst>
          </p:cNvPr>
          <p:cNvSpPr/>
          <p:nvPr/>
        </p:nvSpPr>
        <p:spPr>
          <a:xfrm>
            <a:off x="8203546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88E9F18-D9A2-4E39-9C70-6DF17B627656}"/>
              </a:ext>
            </a:extLst>
          </p:cNvPr>
          <p:cNvSpPr/>
          <p:nvPr/>
        </p:nvSpPr>
        <p:spPr>
          <a:xfrm>
            <a:off x="8704056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Graph Description Code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F925C-CBD3-4C69-A9D0-FFC0D878A05B}"/>
              </a:ext>
            </a:extLst>
          </p:cNvPr>
          <p:cNvSpPr txBox="1"/>
          <p:nvPr/>
        </p:nvSpPr>
        <p:spPr>
          <a:xfrm>
            <a:off x="5860002" y="1516557"/>
            <a:ext cx="35108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Grape Visualization </a:t>
            </a:r>
            <a:r>
              <a:rPr lang="ko-KR" altLang="en-US" dirty="0"/>
              <a:t>변경 용이성</a:t>
            </a:r>
          </a:p>
        </p:txBody>
      </p:sp>
    </p:spTree>
    <p:extLst>
      <p:ext uri="{BB962C8B-B14F-4D97-AF65-F5344CB8AC3E}">
        <p14:creationId xmlns:p14="http://schemas.microsoft.com/office/powerpoint/2010/main" val="1867094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FEC49CF-3C18-412C-A7AB-B8C55CAA40DB}"/>
              </a:ext>
            </a:extLst>
          </p:cNvPr>
          <p:cNvSpPr/>
          <p:nvPr/>
        </p:nvSpPr>
        <p:spPr>
          <a:xfrm>
            <a:off x="5419288" y="939567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1F8F4B6-BE3C-4960-966C-25A4CDD2EA85}"/>
              </a:ext>
            </a:extLst>
          </p:cNvPr>
          <p:cNvSpPr/>
          <p:nvPr/>
        </p:nvSpPr>
        <p:spPr>
          <a:xfrm>
            <a:off x="4658731" y="1679196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DB1E12-5BD8-4518-B27D-ED95D44F6B58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4966631" y="1247467"/>
            <a:ext cx="505484" cy="4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CB631B-EE61-4DC6-B6E7-5DB94AFC2A51}"/>
              </a:ext>
            </a:extLst>
          </p:cNvPr>
          <p:cNvSpPr txBox="1"/>
          <p:nvPr/>
        </p:nvSpPr>
        <p:spPr>
          <a:xfrm rot="19061000">
            <a:off x="5065329" y="123874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A798939-2257-43E0-8703-46B5F5DA8D10}"/>
              </a:ext>
            </a:extLst>
          </p:cNvPr>
          <p:cNvSpPr/>
          <p:nvPr/>
        </p:nvSpPr>
        <p:spPr>
          <a:xfrm>
            <a:off x="4082113" y="2471652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3F836E-1B0B-45EA-9AB7-318B7406C602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390013" y="1987096"/>
            <a:ext cx="321545" cy="53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4DB364-EDDF-438D-ADF9-C61BDD554F8E}"/>
              </a:ext>
            </a:extLst>
          </p:cNvPr>
          <p:cNvSpPr txBox="1"/>
          <p:nvPr/>
        </p:nvSpPr>
        <p:spPr>
          <a:xfrm rot="18117304">
            <a:off x="4047012" y="2062062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eployment</a:t>
            </a:r>
            <a:endParaRPr lang="ko-KR" altLang="en-US" sz="105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D72E6BC-3B12-49B1-BBFF-27E2BD9966DA}"/>
              </a:ext>
            </a:extLst>
          </p:cNvPr>
          <p:cNvSpPr/>
          <p:nvPr/>
        </p:nvSpPr>
        <p:spPr>
          <a:xfrm>
            <a:off x="4937067" y="2471652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D4AC48-5FB2-425F-A0A7-472E2EB32D39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4839095" y="2039923"/>
            <a:ext cx="278336" cy="43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0331F9D-8E5E-4F8B-B459-D969FEE3C439}"/>
              </a:ext>
            </a:extLst>
          </p:cNvPr>
          <p:cNvSpPr/>
          <p:nvPr/>
        </p:nvSpPr>
        <p:spPr>
          <a:xfrm>
            <a:off x="6199469" y="1679196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65E160-C08D-4AC8-96AB-9EEE1BB51E9E}"/>
              </a:ext>
            </a:extLst>
          </p:cNvPr>
          <p:cNvSpPr/>
          <p:nvPr/>
        </p:nvSpPr>
        <p:spPr>
          <a:xfrm>
            <a:off x="7157977" y="2471652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A8859F-2459-4C9D-AF20-AF306C6636B3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6507369" y="1987096"/>
            <a:ext cx="703435" cy="53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4E20414-CD50-4CC7-B08D-EF66A8BB05D5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5727188" y="1247467"/>
            <a:ext cx="525108" cy="4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31C6A8-0475-40DB-AB21-397706014F1D}"/>
              </a:ext>
            </a:extLst>
          </p:cNvPr>
          <p:cNvSpPr txBox="1"/>
          <p:nvPr/>
        </p:nvSpPr>
        <p:spPr>
          <a:xfrm rot="2700000">
            <a:off x="5922666" y="125061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D04211-0310-4F02-A63C-4A6C0EA3E99C}"/>
              </a:ext>
            </a:extLst>
          </p:cNvPr>
          <p:cNvSpPr txBox="1"/>
          <p:nvPr/>
        </p:nvSpPr>
        <p:spPr>
          <a:xfrm rot="2340741">
            <a:off x="6779013" y="197595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</a:t>
            </a:r>
            <a:endParaRPr lang="ko-KR" altLang="en-US" sz="12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591323A-3BA8-48E4-BCAC-EAE71AB9912D}"/>
              </a:ext>
            </a:extLst>
          </p:cNvPr>
          <p:cNvSpPr/>
          <p:nvPr/>
        </p:nvSpPr>
        <p:spPr>
          <a:xfrm>
            <a:off x="5701175" y="2471652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BCA9FD-712C-4347-9081-0A4ABDBDF1DB}"/>
              </a:ext>
            </a:extLst>
          </p:cNvPr>
          <p:cNvCxnSpPr>
            <a:cxnSpLocks/>
            <a:stCxn id="21" idx="4"/>
            <a:endCxn id="29" idx="7"/>
          </p:cNvCxnSpPr>
          <p:nvPr/>
        </p:nvCxnSpPr>
        <p:spPr>
          <a:xfrm flipH="1">
            <a:off x="6009075" y="2039923"/>
            <a:ext cx="370758" cy="4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E5AE57-9603-4F32-BF27-5AD5054F76E3}"/>
              </a:ext>
            </a:extLst>
          </p:cNvPr>
          <p:cNvSpPr txBox="1"/>
          <p:nvPr/>
        </p:nvSpPr>
        <p:spPr>
          <a:xfrm rot="18259837">
            <a:off x="5969819" y="206535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</a:t>
            </a:r>
            <a:endParaRPr lang="ko-KR" altLang="en-US" sz="12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35DCC0D-17AD-454C-96A2-D2FB8CE7618F}"/>
              </a:ext>
            </a:extLst>
          </p:cNvPr>
          <p:cNvSpPr/>
          <p:nvPr/>
        </p:nvSpPr>
        <p:spPr>
          <a:xfrm>
            <a:off x="7649922" y="3294704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2FFA9E-3111-4802-9E98-1880CF3D7D5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402355" y="2817443"/>
            <a:ext cx="300394" cy="53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6585FF-B2BE-4A3B-B771-74CE06390E94}"/>
              </a:ext>
            </a:extLst>
          </p:cNvPr>
          <p:cNvSpPr txBox="1"/>
          <p:nvPr/>
        </p:nvSpPr>
        <p:spPr>
          <a:xfrm rot="3600000">
            <a:off x="7476114" y="28135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E93C720-2921-44BA-8740-2009C18622F4}"/>
              </a:ext>
            </a:extLst>
          </p:cNvPr>
          <p:cNvSpPr/>
          <p:nvPr/>
        </p:nvSpPr>
        <p:spPr>
          <a:xfrm>
            <a:off x="5186211" y="3249518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86D1F6C-9665-4AF9-A9CB-E1C42B07AEBB}"/>
              </a:ext>
            </a:extLst>
          </p:cNvPr>
          <p:cNvCxnSpPr>
            <a:cxnSpLocks/>
            <a:stCxn id="29" idx="3"/>
            <a:endCxn id="36" idx="7"/>
          </p:cNvCxnSpPr>
          <p:nvPr/>
        </p:nvCxnSpPr>
        <p:spPr>
          <a:xfrm flipH="1">
            <a:off x="5494111" y="2779552"/>
            <a:ext cx="259891" cy="52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0DFAFC-5F69-4B68-BEE6-79DDD7911BD8}"/>
              </a:ext>
            </a:extLst>
          </p:cNvPr>
          <p:cNvSpPr txBox="1"/>
          <p:nvPr/>
        </p:nvSpPr>
        <p:spPr>
          <a:xfrm rot="17741655">
            <a:off x="5342361" y="2828346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ient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B43E96E-95C4-434F-AF4C-7557AF14DE63}"/>
              </a:ext>
            </a:extLst>
          </p:cNvPr>
          <p:cNvSpPr/>
          <p:nvPr/>
        </p:nvSpPr>
        <p:spPr>
          <a:xfrm>
            <a:off x="6243888" y="3255663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2C40D6-9269-449E-83BE-6E2BADEB5D3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996321" y="2778402"/>
            <a:ext cx="300394" cy="53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D8A6C1-7AEB-4766-A2CF-61BAC019BB3C}"/>
              </a:ext>
            </a:extLst>
          </p:cNvPr>
          <p:cNvSpPr txBox="1"/>
          <p:nvPr/>
        </p:nvSpPr>
        <p:spPr>
          <a:xfrm rot="3600000">
            <a:off x="5977106" y="277448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oud</a:t>
            </a:r>
            <a:endParaRPr lang="ko-KR" altLang="en-US" sz="1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1C26C3E-6B16-4178-BF7E-2B36D172A0D1}"/>
              </a:ext>
            </a:extLst>
          </p:cNvPr>
          <p:cNvSpPr/>
          <p:nvPr/>
        </p:nvSpPr>
        <p:spPr>
          <a:xfrm>
            <a:off x="6698280" y="3283399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FC92E87-CA5D-404F-A732-D29F0DD22ED8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7006180" y="2813433"/>
            <a:ext cx="259891" cy="52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0C5B117-2802-4F33-9A00-4544C5BE7FCE}"/>
              </a:ext>
            </a:extLst>
          </p:cNvPr>
          <p:cNvSpPr txBox="1"/>
          <p:nvPr/>
        </p:nvSpPr>
        <p:spPr>
          <a:xfrm rot="17741655">
            <a:off x="6680238" y="2874838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mponent</a:t>
            </a:r>
            <a:endParaRPr lang="ko-KR" altLang="en-US" sz="10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4069DB2-BAC5-4F10-8855-F4C14119E6DC}"/>
              </a:ext>
            </a:extLst>
          </p:cNvPr>
          <p:cNvSpPr/>
          <p:nvPr/>
        </p:nvSpPr>
        <p:spPr>
          <a:xfrm>
            <a:off x="8178642" y="4142572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8E602A1-AD97-4A61-895E-8EADD798E616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931075" y="3665311"/>
            <a:ext cx="300394" cy="53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5944313-736F-4BA8-863E-287292D11205}"/>
              </a:ext>
            </a:extLst>
          </p:cNvPr>
          <p:cNvSpPr txBox="1"/>
          <p:nvPr/>
        </p:nvSpPr>
        <p:spPr>
          <a:xfrm rot="3600000">
            <a:off x="7880612" y="3715649"/>
            <a:ext cx="596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troller</a:t>
            </a:r>
            <a:endParaRPr lang="ko-KR" altLang="en-US" sz="1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BC2093B-F824-4203-8348-7248B1C3F931}"/>
              </a:ext>
            </a:extLst>
          </p:cNvPr>
          <p:cNvSpPr/>
          <p:nvPr/>
        </p:nvSpPr>
        <p:spPr>
          <a:xfrm>
            <a:off x="6692370" y="4123413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373A00C-DD6A-4967-9082-3B9EA89646BF}"/>
              </a:ext>
            </a:extLst>
          </p:cNvPr>
          <p:cNvCxnSpPr>
            <a:cxnSpLocks/>
            <a:stCxn id="33" idx="3"/>
            <a:endCxn id="59" idx="7"/>
          </p:cNvCxnSpPr>
          <p:nvPr/>
        </p:nvCxnSpPr>
        <p:spPr>
          <a:xfrm flipH="1">
            <a:off x="7000270" y="3602604"/>
            <a:ext cx="702479" cy="57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EAA39D1-35A9-42D4-BDEB-1D9DC249A589}"/>
              </a:ext>
            </a:extLst>
          </p:cNvPr>
          <p:cNvSpPr txBox="1"/>
          <p:nvPr/>
        </p:nvSpPr>
        <p:spPr>
          <a:xfrm rot="19282171">
            <a:off x="6752970" y="3627755"/>
            <a:ext cx="103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tentProvider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E07BC4-39B1-4DCD-ACCE-5A8A2CB7F6B3}"/>
              </a:ext>
            </a:extLst>
          </p:cNvPr>
          <p:cNvSpPr txBox="1"/>
          <p:nvPr/>
        </p:nvSpPr>
        <p:spPr>
          <a:xfrm rot="3445999">
            <a:off x="4833785" y="2091625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atabase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88574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E925E8-AF5C-44BC-AFBB-898B7F55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9521"/>
              </p:ext>
            </p:extLst>
          </p:nvPr>
        </p:nvGraphicFramePr>
        <p:xfrm>
          <a:off x="1781503" y="466659"/>
          <a:ext cx="64165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518">
                  <a:extLst>
                    <a:ext uri="{9D8B030D-6E8A-4147-A177-3AD203B41FA5}">
                      <a16:colId xmlns:a16="http://schemas.microsoft.com/office/drawing/2014/main" val="94125556"/>
                    </a:ext>
                  </a:extLst>
                </a:gridCol>
                <a:gridCol w="2656489">
                  <a:extLst>
                    <a:ext uri="{9D8B030D-6E8A-4147-A177-3AD203B41FA5}">
                      <a16:colId xmlns:a16="http://schemas.microsoft.com/office/drawing/2014/main" val="1377672308"/>
                    </a:ext>
                  </a:extLst>
                </a:gridCol>
                <a:gridCol w="1710560">
                  <a:extLst>
                    <a:ext uri="{9D8B030D-6E8A-4147-A177-3AD203B41FA5}">
                      <a16:colId xmlns:a16="http://schemas.microsoft.com/office/drawing/2014/main" val="1831557189"/>
                    </a:ext>
                  </a:extLst>
                </a:gridCol>
              </a:tblGrid>
              <a:tr h="217420">
                <a:tc gridSpan="3">
                  <a:txBody>
                    <a:bodyPr/>
                    <a:lstStyle/>
                    <a:p>
                      <a:r>
                        <a:rPr lang="en-US" altLang="ko-KR" dirty="0"/>
                        <a:t>Element Type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39666"/>
                  </a:ext>
                </a:extLst>
              </a:tr>
              <a:tr h="163065">
                <a:tc gridSpan="2">
                  <a:txBody>
                    <a:bodyPr/>
                    <a:lstStyle/>
                    <a:p>
                      <a:r>
                        <a:rPr lang="en-US" altLang="ko-KR" sz="1200" dirty="0"/>
                        <a:t>Element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Relation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0129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Class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3840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ComponentAndConnector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Association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9645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Deployment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Dependency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1793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Activity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android.app.Activity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Inheritance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0679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android.app.Service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Realization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28801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BroadcastReceiver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android.content.BroadcastReceiver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Aggregation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97872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ContentProvider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android.content.ContentProvider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Composition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95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Fragment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dirty="0"/>
                        <a:t>android.support.v4.app.Fragment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48869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438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240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2157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Presenter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3493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ViewModel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32622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Component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678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Database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7053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Cloud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48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Server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44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Process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37699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Thread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8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746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622576-7A00-492B-9321-FEEC5EF8F7D9}"/>
              </a:ext>
            </a:extLst>
          </p:cNvPr>
          <p:cNvSpPr/>
          <p:nvPr/>
        </p:nvSpPr>
        <p:spPr>
          <a:xfrm>
            <a:off x="5031648" y="214283"/>
            <a:ext cx="864066" cy="60191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QA_01 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ADL </a:t>
            </a:r>
            <a:r>
              <a:rPr lang="ko-KR" altLang="en-US" sz="900" dirty="0">
                <a:solidFill>
                  <a:schemeClr val="bg1"/>
                </a:solidFill>
              </a:rPr>
              <a:t>작성의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편의성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FF4DDC-3330-4491-BDC7-98AF6310575D}"/>
              </a:ext>
            </a:extLst>
          </p:cNvPr>
          <p:cNvSpPr/>
          <p:nvPr/>
        </p:nvSpPr>
        <p:spPr>
          <a:xfrm>
            <a:off x="5031648" y="941637"/>
            <a:ext cx="864066" cy="60191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QA_02 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GDL Code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변환성능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5CB0D7D-1E96-46CB-AA8B-F0CEC3AF0C12}"/>
              </a:ext>
            </a:extLst>
          </p:cNvPr>
          <p:cNvSpPr/>
          <p:nvPr/>
        </p:nvSpPr>
        <p:spPr>
          <a:xfrm>
            <a:off x="5031648" y="1668990"/>
            <a:ext cx="864066" cy="60190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QA_03 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첫 </a:t>
            </a:r>
            <a:r>
              <a:rPr lang="en-US" altLang="ko-KR" sz="900" dirty="0">
                <a:solidFill>
                  <a:schemeClr val="bg1"/>
                </a:solidFill>
              </a:rPr>
              <a:t>Graph 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반환성능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520470-12A3-46CE-9723-1A3B93142F2E}"/>
              </a:ext>
            </a:extLst>
          </p:cNvPr>
          <p:cNvSpPr/>
          <p:nvPr/>
        </p:nvSpPr>
        <p:spPr>
          <a:xfrm>
            <a:off x="4979045" y="2396342"/>
            <a:ext cx="969273" cy="60190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QA_04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Element Type 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변경 용이성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0B6091-4886-4DD7-B154-EE0A16EE3425}"/>
              </a:ext>
            </a:extLst>
          </p:cNvPr>
          <p:cNvSpPr/>
          <p:nvPr/>
        </p:nvSpPr>
        <p:spPr>
          <a:xfrm>
            <a:off x="4979045" y="3123694"/>
            <a:ext cx="969273" cy="60190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QA_05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Graph Library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변경 용이성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AF66FE-0C70-43B5-994D-3E65E993308C}"/>
              </a:ext>
            </a:extLst>
          </p:cNvPr>
          <p:cNvSpPr/>
          <p:nvPr/>
        </p:nvSpPr>
        <p:spPr>
          <a:xfrm>
            <a:off x="4926794" y="3851045"/>
            <a:ext cx="1073775" cy="60190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QA_06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Autocomplete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완료성능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52E2DFC-22DD-4A6E-A641-87E2A239A9C7}"/>
              </a:ext>
            </a:extLst>
          </p:cNvPr>
          <p:cNvSpPr/>
          <p:nvPr/>
        </p:nvSpPr>
        <p:spPr>
          <a:xfrm>
            <a:off x="5093868" y="4578396"/>
            <a:ext cx="739627" cy="60190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QA_07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ADL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확장성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38C9-E4C6-48C4-9328-636B66A91C2A}"/>
              </a:ext>
            </a:extLst>
          </p:cNvPr>
          <p:cNvSpPr/>
          <p:nvPr/>
        </p:nvSpPr>
        <p:spPr>
          <a:xfrm>
            <a:off x="4926794" y="5305747"/>
            <a:ext cx="1073775" cy="60191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QA_08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Code Language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확장성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7F1E1C0-2542-41DD-8D12-B7E382BBBA80}"/>
              </a:ext>
            </a:extLst>
          </p:cNvPr>
          <p:cNvSpPr/>
          <p:nvPr/>
        </p:nvSpPr>
        <p:spPr>
          <a:xfrm>
            <a:off x="4979045" y="6033101"/>
            <a:ext cx="969273" cy="60190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NFR_01 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Parsing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Error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회복성능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EFA9B6-CE77-48A4-8B4A-AA01BA36956F}"/>
              </a:ext>
            </a:extLst>
          </p:cNvPr>
          <p:cNvSpPr/>
          <p:nvPr/>
        </p:nvSpPr>
        <p:spPr>
          <a:xfrm>
            <a:off x="2407678" y="94969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Element - Relation</a:t>
            </a:r>
            <a:r>
              <a:rPr lang="ko-KR" altLang="ko-KR" sz="900" dirty="0">
                <a:solidFill>
                  <a:schemeClr val="tx1"/>
                </a:solidFill>
              </a:rPr>
              <a:t>으로만 구성된 </a:t>
            </a:r>
            <a:r>
              <a:rPr lang="en-US" altLang="ko-KR" sz="900" dirty="0">
                <a:solidFill>
                  <a:schemeClr val="tx1"/>
                </a:solidFill>
              </a:rPr>
              <a:t>ADL</a:t>
            </a:r>
            <a:endParaRPr lang="ko-KR" altLang="ko-KR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509470-7BC3-403B-86F7-0037B4D8D6EB}"/>
              </a:ext>
            </a:extLst>
          </p:cNvPr>
          <p:cNvSpPr/>
          <p:nvPr/>
        </p:nvSpPr>
        <p:spPr>
          <a:xfrm>
            <a:off x="6932062" y="82525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기존 </a:t>
            </a:r>
            <a:r>
              <a:rPr lang="en-US" altLang="ko-KR" sz="900" dirty="0">
                <a:solidFill>
                  <a:schemeClr val="tx1"/>
                </a:solidFill>
              </a:rPr>
              <a:t>Markup language</a:t>
            </a:r>
            <a:r>
              <a:rPr lang="ko-KR" altLang="ko-KR" sz="900" dirty="0">
                <a:solidFill>
                  <a:schemeClr val="tx1"/>
                </a:solidFill>
              </a:rPr>
              <a:t>의 문법 사용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07BBCF-0D83-4032-B30D-0E324E528ABA}"/>
              </a:ext>
            </a:extLst>
          </p:cNvPr>
          <p:cNvSpPr/>
          <p:nvPr/>
        </p:nvSpPr>
        <p:spPr>
          <a:xfrm>
            <a:off x="2340566" y="615794"/>
            <a:ext cx="1459687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3. Programming </a:t>
            </a:r>
            <a:r>
              <a:rPr lang="en-US" altLang="ko-KR" sz="900">
                <a:solidFill>
                  <a:schemeClr val="tx1"/>
                </a:solidFill>
              </a:rPr>
              <a:t>Language</a:t>
            </a:r>
            <a:r>
              <a:rPr lang="ko-KR" altLang="ko-KR" sz="900">
                <a:solidFill>
                  <a:schemeClr val="tx1"/>
                </a:solidFill>
              </a:rPr>
              <a:t>형태의</a:t>
            </a:r>
            <a:r>
              <a:rPr lang="en-US" altLang="ko-KR" sz="900" dirty="0">
                <a:solidFill>
                  <a:schemeClr val="tx1"/>
                </a:solidFill>
              </a:rPr>
              <a:t> ADL </a:t>
            </a:r>
            <a:r>
              <a:rPr lang="ko-KR" altLang="ko-KR" sz="900" dirty="0">
                <a:solidFill>
                  <a:schemeClr val="tx1"/>
                </a:solidFill>
              </a:rPr>
              <a:t>명세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37C3A9-5F18-4FA4-817D-2FA1E5FF79E4}"/>
              </a:ext>
            </a:extLst>
          </p:cNvPr>
          <p:cNvSpPr/>
          <p:nvPr/>
        </p:nvSpPr>
        <p:spPr>
          <a:xfrm>
            <a:off x="6932062" y="604387"/>
            <a:ext cx="1392572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4.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확장 가능한</a:t>
            </a:r>
            <a:r>
              <a:rPr lang="en-US" altLang="ko-KR" sz="900" dirty="0">
                <a:solidFill>
                  <a:schemeClr val="tx1"/>
                </a:solidFill>
              </a:rPr>
              <a:t> Component Type</a:t>
            </a:r>
            <a:endParaRPr lang="ko-KR" altLang="ko-KR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49BF5B-1DAC-4614-AC29-F6B25F490472}"/>
              </a:ext>
            </a:extLst>
          </p:cNvPr>
          <p:cNvSpPr/>
          <p:nvPr/>
        </p:nvSpPr>
        <p:spPr>
          <a:xfrm>
            <a:off x="1619076" y="1136619"/>
            <a:ext cx="2181177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ADL Code</a:t>
            </a:r>
            <a:r>
              <a:rPr lang="ko-KR" altLang="ko-KR" sz="900" dirty="0">
                <a:solidFill>
                  <a:schemeClr val="tx1"/>
                </a:solidFill>
              </a:rPr>
              <a:t>분석 단계를 </a:t>
            </a:r>
            <a:r>
              <a:rPr lang="en-US" altLang="ko-KR" sz="900" dirty="0">
                <a:solidFill>
                  <a:schemeClr val="tx1"/>
                </a:solidFill>
              </a:rPr>
              <a:t>Pipe &amp; Filter</a:t>
            </a:r>
            <a:r>
              <a:rPr lang="ko-KR" altLang="ko-KR" sz="900" dirty="0">
                <a:solidFill>
                  <a:schemeClr val="tx1"/>
                </a:solidFill>
              </a:rPr>
              <a:t>로 동작할 수 있도록 </a:t>
            </a:r>
            <a:r>
              <a:rPr lang="en-US" altLang="ko-KR" sz="900" dirty="0">
                <a:solidFill>
                  <a:schemeClr val="tx1"/>
                </a:solidFill>
              </a:rPr>
              <a:t>Data </a:t>
            </a:r>
            <a:r>
              <a:rPr lang="ko-KR" altLang="ko-KR" sz="900" dirty="0">
                <a:solidFill>
                  <a:schemeClr val="tx1"/>
                </a:solidFill>
              </a:rPr>
              <a:t>구조 설계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2D41EE-2C7D-435F-96F0-87AE716310FF}"/>
              </a:ext>
            </a:extLst>
          </p:cNvPr>
          <p:cNvSpPr/>
          <p:nvPr/>
        </p:nvSpPr>
        <p:spPr>
          <a:xfrm>
            <a:off x="6932062" y="1126249"/>
            <a:ext cx="1459687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6.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Update</a:t>
            </a:r>
            <a:r>
              <a:rPr lang="ko-KR" altLang="ko-KR" sz="900" dirty="0">
                <a:solidFill>
                  <a:schemeClr val="tx1"/>
                </a:solidFill>
              </a:rPr>
              <a:t>를 위해 </a:t>
            </a:r>
            <a:r>
              <a:rPr lang="en-US" altLang="ko-KR" sz="900" dirty="0">
                <a:solidFill>
                  <a:schemeClr val="tx1"/>
                </a:solidFill>
              </a:rPr>
              <a:t>Token </a:t>
            </a:r>
            <a:r>
              <a:rPr lang="ko-KR" altLang="ko-KR" sz="900" dirty="0">
                <a:solidFill>
                  <a:schemeClr val="tx1"/>
                </a:solidFill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</a:rPr>
              <a:t>Parse Tree </a:t>
            </a:r>
            <a:r>
              <a:rPr lang="ko-KR" altLang="ko-KR" sz="900" dirty="0">
                <a:solidFill>
                  <a:schemeClr val="tx1"/>
                </a:solidFill>
              </a:rPr>
              <a:t>유지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79E7FC-9A4D-4883-8EF0-5E7B379FF9F9}"/>
              </a:ext>
            </a:extLst>
          </p:cNvPr>
          <p:cNvSpPr/>
          <p:nvPr/>
        </p:nvSpPr>
        <p:spPr>
          <a:xfrm>
            <a:off x="2340566" y="1657444"/>
            <a:ext cx="1459687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7.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Token, Tree </a:t>
            </a:r>
            <a:r>
              <a:rPr lang="ko-KR" altLang="ko-KR" sz="900" dirty="0">
                <a:solidFill>
                  <a:schemeClr val="tx1"/>
                </a:solidFill>
              </a:rPr>
              <a:t>구성을 위한 </a:t>
            </a:r>
            <a:r>
              <a:rPr lang="en-US" altLang="ko-KR" sz="900" dirty="0">
                <a:solidFill>
                  <a:schemeClr val="tx1"/>
                </a:solidFill>
              </a:rPr>
              <a:t>Resource </a:t>
            </a:r>
            <a:r>
              <a:rPr lang="ko-KR" altLang="ko-KR" sz="900" dirty="0">
                <a:solidFill>
                  <a:schemeClr val="tx1"/>
                </a:solidFill>
              </a:rPr>
              <a:t>선 할당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2340E0-4E85-4B57-A58A-5D4C97A0EBF4}"/>
              </a:ext>
            </a:extLst>
          </p:cNvPr>
          <p:cNvSpPr/>
          <p:nvPr/>
        </p:nvSpPr>
        <p:spPr>
          <a:xfrm>
            <a:off x="6932062" y="1648111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8.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ko-KR" sz="900" dirty="0">
                <a:solidFill>
                  <a:schemeClr val="tx1"/>
                </a:solidFill>
              </a:rPr>
              <a:t>구성을 위한 </a:t>
            </a:r>
            <a:r>
              <a:rPr lang="en-US" altLang="ko-KR" sz="900" dirty="0">
                <a:solidFill>
                  <a:schemeClr val="tx1"/>
                </a:solidFill>
              </a:rPr>
              <a:t>Resource </a:t>
            </a:r>
            <a:r>
              <a:rPr lang="ko-KR" altLang="ko-KR" sz="900" dirty="0">
                <a:solidFill>
                  <a:schemeClr val="tx1"/>
                </a:solidFill>
              </a:rPr>
              <a:t>효율화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22312E-E1F9-4DA4-A1BF-D6D600B244AD}"/>
              </a:ext>
            </a:extLst>
          </p:cNvPr>
          <p:cNvSpPr/>
          <p:nvPr/>
        </p:nvSpPr>
        <p:spPr>
          <a:xfrm>
            <a:off x="2407678" y="2178269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9.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Dot language Parser library</a:t>
            </a:r>
            <a:r>
              <a:rPr lang="ko-KR" altLang="ko-KR" sz="900" dirty="0">
                <a:solidFill>
                  <a:schemeClr val="tx1"/>
                </a:solidFill>
              </a:rPr>
              <a:t>를 사용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9EF03D-4D5A-4441-8F8B-093AD8C2EE4E}"/>
              </a:ext>
            </a:extLst>
          </p:cNvPr>
          <p:cNvSpPr/>
          <p:nvPr/>
        </p:nvSpPr>
        <p:spPr>
          <a:xfrm>
            <a:off x="6932062" y="2169973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10.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연속적으로 </a:t>
            </a:r>
            <a:r>
              <a:rPr lang="en-US" altLang="ko-KR" sz="900" dirty="0">
                <a:solidFill>
                  <a:schemeClr val="tx1"/>
                </a:solidFill>
              </a:rPr>
              <a:t>Graph</a:t>
            </a:r>
            <a:r>
              <a:rPr lang="ko-KR" altLang="ko-KR" sz="900" dirty="0">
                <a:solidFill>
                  <a:schemeClr val="tx1"/>
                </a:solidFill>
              </a:rPr>
              <a:t>를 갱신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50827E-22BB-4E50-B95A-2EE45087EF40}"/>
              </a:ext>
            </a:extLst>
          </p:cNvPr>
          <p:cNvSpPr/>
          <p:nvPr/>
        </p:nvSpPr>
        <p:spPr>
          <a:xfrm>
            <a:off x="2407678" y="2699094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11.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일정한 주기로 </a:t>
            </a:r>
            <a:r>
              <a:rPr lang="en-US" altLang="ko-KR" sz="900" dirty="0">
                <a:solidFill>
                  <a:schemeClr val="tx1"/>
                </a:solidFill>
              </a:rPr>
              <a:t>Graph</a:t>
            </a:r>
            <a:r>
              <a:rPr lang="ko-KR" altLang="ko-KR" sz="900" dirty="0">
                <a:solidFill>
                  <a:schemeClr val="tx1"/>
                </a:solidFill>
              </a:rPr>
              <a:t>를 갱신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D86CE3-956A-4884-AE95-495EB923F49D}"/>
              </a:ext>
            </a:extLst>
          </p:cNvPr>
          <p:cNvSpPr/>
          <p:nvPr/>
        </p:nvSpPr>
        <p:spPr>
          <a:xfrm>
            <a:off x="6932062" y="2691835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12.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Translate </a:t>
            </a:r>
            <a:r>
              <a:rPr lang="ko-KR" altLang="ko-KR" sz="900" dirty="0">
                <a:solidFill>
                  <a:schemeClr val="tx1"/>
                </a:solidFill>
              </a:rPr>
              <a:t>요청전에 </a:t>
            </a:r>
            <a:r>
              <a:rPr lang="en-US" altLang="ko-KR" sz="900" dirty="0">
                <a:solidFill>
                  <a:schemeClr val="tx1"/>
                </a:solidFill>
              </a:rPr>
              <a:t>Background parsing</a:t>
            </a:r>
            <a:endParaRPr lang="ko-KR" altLang="ko-KR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F1E560-CF09-49E9-8100-D8A5D5AA1EA5}"/>
              </a:ext>
            </a:extLst>
          </p:cNvPr>
          <p:cNvSpPr/>
          <p:nvPr/>
        </p:nvSpPr>
        <p:spPr>
          <a:xfrm>
            <a:off x="2407678" y="3219919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13.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별도의 </a:t>
            </a:r>
            <a:r>
              <a:rPr lang="en-US" altLang="ko-KR" sz="900" dirty="0" err="1">
                <a:solidFill>
                  <a:schemeClr val="tx1"/>
                </a:solidFill>
              </a:rPr>
              <a:t>AppModel</a:t>
            </a:r>
            <a:r>
              <a:rPr lang="en-US" altLang="ko-KR" sz="900" dirty="0">
                <a:solidFill>
                  <a:schemeClr val="tx1"/>
                </a:solidFill>
              </a:rPr>
              <a:t> library</a:t>
            </a:r>
            <a:r>
              <a:rPr lang="ko-KR" altLang="ko-KR" sz="900" dirty="0">
                <a:solidFill>
                  <a:schemeClr val="tx1"/>
                </a:solidFill>
              </a:rPr>
              <a:t>로 지연 바인딩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5F40BF-4CCE-4016-9616-8A7AE2BF12F2}"/>
              </a:ext>
            </a:extLst>
          </p:cNvPr>
          <p:cNvSpPr/>
          <p:nvPr/>
        </p:nvSpPr>
        <p:spPr>
          <a:xfrm>
            <a:off x="6932062" y="3213697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14.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Decorate Pattern</a:t>
            </a:r>
            <a:r>
              <a:rPr lang="ko-KR" altLang="ko-KR" sz="900" dirty="0">
                <a:solidFill>
                  <a:schemeClr val="tx1"/>
                </a:solidFill>
              </a:rPr>
              <a:t>을 적용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BD8165-3AD1-4A84-B192-B303B227E35A}"/>
              </a:ext>
            </a:extLst>
          </p:cNvPr>
          <p:cNvSpPr/>
          <p:nvPr/>
        </p:nvSpPr>
        <p:spPr>
          <a:xfrm>
            <a:off x="2407678" y="3740744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15.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Strategy Pattern</a:t>
            </a:r>
            <a:r>
              <a:rPr lang="ko-KR" altLang="ko-KR" sz="900" dirty="0">
                <a:solidFill>
                  <a:schemeClr val="tx1"/>
                </a:solidFill>
              </a:rPr>
              <a:t>을 적용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F87489-D38A-44ED-A0DA-234919EACD13}"/>
              </a:ext>
            </a:extLst>
          </p:cNvPr>
          <p:cNvSpPr/>
          <p:nvPr/>
        </p:nvSpPr>
        <p:spPr>
          <a:xfrm>
            <a:off x="6932062" y="3735559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16.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별도의 </a:t>
            </a:r>
            <a:r>
              <a:rPr lang="en-US" altLang="ko-KR" sz="900" dirty="0" err="1">
                <a:solidFill>
                  <a:schemeClr val="tx1"/>
                </a:solidFill>
              </a:rPr>
              <a:t>GraphDrawer</a:t>
            </a:r>
            <a:r>
              <a:rPr lang="en-US" altLang="ko-KR" sz="900" dirty="0">
                <a:solidFill>
                  <a:schemeClr val="tx1"/>
                </a:solidFill>
              </a:rPr>
              <a:t> Library</a:t>
            </a:r>
            <a:r>
              <a:rPr lang="ko-KR" altLang="ko-KR" sz="900" dirty="0">
                <a:solidFill>
                  <a:schemeClr val="tx1"/>
                </a:solidFill>
              </a:rPr>
              <a:t>로 지연 바인딩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3680D6-4F49-45FC-88EE-34D6C2F1AD73}"/>
              </a:ext>
            </a:extLst>
          </p:cNvPr>
          <p:cNvSpPr/>
          <p:nvPr/>
        </p:nvSpPr>
        <p:spPr>
          <a:xfrm>
            <a:off x="1996582" y="4261569"/>
            <a:ext cx="1803671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17.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GDL Code</a:t>
            </a:r>
            <a:r>
              <a:rPr lang="ko-KR" altLang="ko-KR" sz="900" dirty="0">
                <a:solidFill>
                  <a:schemeClr val="tx1"/>
                </a:solidFill>
              </a:rPr>
              <a:t>생성과 </a:t>
            </a:r>
            <a:r>
              <a:rPr lang="en-US" altLang="ko-KR" sz="900" dirty="0">
                <a:solidFill>
                  <a:schemeClr val="tx1"/>
                </a:solidFill>
              </a:rPr>
              <a:t>Graph </a:t>
            </a:r>
            <a:r>
              <a:rPr lang="ko-KR" altLang="ko-KR" sz="900" dirty="0">
                <a:solidFill>
                  <a:schemeClr val="tx1"/>
                </a:solidFill>
              </a:rPr>
              <a:t>생성 분리된</a:t>
            </a:r>
            <a:r>
              <a:rPr lang="en-US" altLang="ko-KR" sz="900" dirty="0">
                <a:solidFill>
                  <a:schemeClr val="tx1"/>
                </a:solidFill>
              </a:rPr>
              <a:t> Bridge Pattern </a:t>
            </a:r>
            <a:r>
              <a:rPr lang="ko-KR" altLang="ko-KR" sz="9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5748F9-7AAF-4932-A0E2-6664743A5999}"/>
              </a:ext>
            </a:extLst>
          </p:cNvPr>
          <p:cNvSpPr/>
          <p:nvPr/>
        </p:nvSpPr>
        <p:spPr>
          <a:xfrm>
            <a:off x="6932062" y="4257421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18.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Radix Tree</a:t>
            </a:r>
            <a:r>
              <a:rPr lang="ko-KR" altLang="ko-KR" sz="900" dirty="0">
                <a:solidFill>
                  <a:schemeClr val="tx1"/>
                </a:solidFill>
              </a:rPr>
              <a:t>로 </a:t>
            </a:r>
            <a:r>
              <a:rPr lang="en-US" altLang="ko-KR" sz="900" dirty="0">
                <a:solidFill>
                  <a:schemeClr val="tx1"/>
                </a:solidFill>
              </a:rPr>
              <a:t>Keyword </a:t>
            </a:r>
            <a:r>
              <a:rPr lang="ko-KR" altLang="ko-KR" sz="9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06C604-7423-4DE7-8C60-5ED8BB3AF13F}"/>
              </a:ext>
            </a:extLst>
          </p:cNvPr>
          <p:cNvSpPr/>
          <p:nvPr/>
        </p:nvSpPr>
        <p:spPr>
          <a:xfrm>
            <a:off x="2407678" y="4782394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19.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문맥에 따른 </a:t>
            </a:r>
            <a:r>
              <a:rPr lang="en-US" altLang="ko-KR" sz="900" dirty="0">
                <a:solidFill>
                  <a:schemeClr val="tx1"/>
                </a:solidFill>
              </a:rPr>
              <a:t>Autocomplete </a:t>
            </a:r>
            <a:r>
              <a:rPr lang="ko-KR" altLang="ko-KR" sz="9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BAD380-5E7A-4C55-8876-7E94F4812610}"/>
              </a:ext>
            </a:extLst>
          </p:cNvPr>
          <p:cNvSpPr/>
          <p:nvPr/>
        </p:nvSpPr>
        <p:spPr>
          <a:xfrm>
            <a:off x="6932062" y="4779283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20.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ADL </a:t>
            </a:r>
            <a:r>
              <a:rPr lang="ko-KR" altLang="ko-KR" sz="900" dirty="0">
                <a:solidFill>
                  <a:schemeClr val="tx1"/>
                </a:solidFill>
              </a:rPr>
              <a:t>도구에 </a:t>
            </a:r>
            <a:r>
              <a:rPr lang="en-US" altLang="ko-KR" sz="900" dirty="0">
                <a:solidFill>
                  <a:schemeClr val="tx1"/>
                </a:solidFill>
              </a:rPr>
              <a:t>Keyword Array </a:t>
            </a:r>
            <a:r>
              <a:rPr lang="ko-KR" altLang="ko-KR" sz="9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1C6833-ABAB-44CF-AAB7-EF5791FAE412}"/>
              </a:ext>
            </a:extLst>
          </p:cNvPr>
          <p:cNvSpPr/>
          <p:nvPr/>
        </p:nvSpPr>
        <p:spPr>
          <a:xfrm>
            <a:off x="1867004" y="5303219"/>
            <a:ext cx="1933249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21.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Interface Layer</a:t>
            </a:r>
            <a:r>
              <a:rPr lang="ko-KR" altLang="ko-KR" sz="900" dirty="0">
                <a:solidFill>
                  <a:schemeClr val="tx1"/>
                </a:solidFill>
              </a:rPr>
              <a:t>를 분리 </a:t>
            </a:r>
            <a:r>
              <a:rPr lang="en-US" altLang="ko-KR" sz="900" dirty="0">
                <a:solidFill>
                  <a:schemeClr val="tx1"/>
                </a:solidFill>
              </a:rPr>
              <a:t>Publish – Subscriber Pattern </a:t>
            </a:r>
            <a:r>
              <a:rPr lang="ko-KR" altLang="ko-KR" sz="9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84422F-281F-4181-99B2-1CB694E0ECC1}"/>
              </a:ext>
            </a:extLst>
          </p:cNvPr>
          <p:cNvSpPr/>
          <p:nvPr/>
        </p:nvSpPr>
        <p:spPr>
          <a:xfrm>
            <a:off x="6932062" y="5301145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22.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Task </a:t>
            </a:r>
            <a:r>
              <a:rPr lang="ko-KR" altLang="ko-KR" sz="900" dirty="0">
                <a:solidFill>
                  <a:schemeClr val="tx1"/>
                </a:solidFill>
              </a:rPr>
              <a:t>기반의 </a:t>
            </a:r>
            <a:r>
              <a:rPr lang="en-US" altLang="ko-KR" sz="900" dirty="0">
                <a:solidFill>
                  <a:schemeClr val="tx1"/>
                </a:solidFill>
              </a:rPr>
              <a:t>Event Bus </a:t>
            </a:r>
            <a:r>
              <a:rPr lang="ko-KR" altLang="ko-KR" sz="9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4E56DC-115B-44B0-93E2-FE5C42AB0905}"/>
              </a:ext>
            </a:extLst>
          </p:cNvPr>
          <p:cNvSpPr/>
          <p:nvPr/>
        </p:nvSpPr>
        <p:spPr>
          <a:xfrm>
            <a:off x="2407678" y="5824044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23.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Code Generation Library </a:t>
            </a:r>
            <a:r>
              <a:rPr lang="ko-KR" altLang="ko-KR" sz="9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5CA90-F973-4D2C-A9F7-2C175035A107}"/>
              </a:ext>
            </a:extLst>
          </p:cNvPr>
          <p:cNvSpPr/>
          <p:nvPr/>
        </p:nvSpPr>
        <p:spPr>
          <a:xfrm>
            <a:off x="6932062" y="5823007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24.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Language</a:t>
            </a:r>
            <a:r>
              <a:rPr lang="ko-KR" altLang="ko-KR" sz="900" dirty="0">
                <a:solidFill>
                  <a:schemeClr val="tx1"/>
                </a:solidFill>
              </a:rPr>
              <a:t>별 </a:t>
            </a:r>
            <a:r>
              <a:rPr lang="en-US" altLang="ko-KR" sz="900" dirty="0">
                <a:solidFill>
                  <a:schemeClr val="tx1"/>
                </a:solidFill>
              </a:rPr>
              <a:t>Class Prototype</a:t>
            </a:r>
            <a:r>
              <a:rPr lang="ko-KR" altLang="ko-KR" sz="9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C43A44-6DA2-4806-96CB-1080FACBFDA8}"/>
              </a:ext>
            </a:extLst>
          </p:cNvPr>
          <p:cNvSpPr/>
          <p:nvPr/>
        </p:nvSpPr>
        <p:spPr>
          <a:xfrm>
            <a:off x="2199923" y="6344874"/>
            <a:ext cx="1600330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25.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ADL </a:t>
            </a:r>
            <a:r>
              <a:rPr lang="ko-KR" altLang="ko-KR" sz="900" dirty="0">
                <a:solidFill>
                  <a:schemeClr val="tx1"/>
                </a:solidFill>
              </a:rPr>
              <a:t>분석 단계에서 </a:t>
            </a:r>
            <a:r>
              <a:rPr lang="en-US" altLang="ko-KR" sz="900" dirty="0">
                <a:solidFill>
                  <a:schemeClr val="tx1"/>
                </a:solidFill>
              </a:rPr>
              <a:t>Error </a:t>
            </a:r>
            <a:r>
              <a:rPr lang="ko-KR" altLang="ko-KR" sz="900" dirty="0">
                <a:solidFill>
                  <a:schemeClr val="tx1"/>
                </a:solidFill>
              </a:rPr>
              <a:t>발생시 </a:t>
            </a:r>
            <a:r>
              <a:rPr lang="en-US" altLang="ko-KR" sz="900" dirty="0">
                <a:solidFill>
                  <a:schemeClr val="tx1"/>
                </a:solidFill>
              </a:rPr>
              <a:t>Thread </a:t>
            </a:r>
            <a:r>
              <a:rPr lang="ko-KR" altLang="ko-KR" sz="9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46C453-A2A5-41D9-9DAC-FDA108130C9F}"/>
              </a:ext>
            </a:extLst>
          </p:cNvPr>
          <p:cNvSpPr/>
          <p:nvPr/>
        </p:nvSpPr>
        <p:spPr>
          <a:xfrm>
            <a:off x="6932062" y="6344874"/>
            <a:ext cx="1457717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26.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Translate </a:t>
            </a:r>
            <a:r>
              <a:rPr lang="ko-KR" altLang="ko-KR" sz="900" dirty="0">
                <a:solidFill>
                  <a:schemeClr val="tx1"/>
                </a:solidFill>
              </a:rPr>
              <a:t>동작의 </a:t>
            </a:r>
            <a:r>
              <a:rPr lang="en-US" altLang="ko-KR" sz="900" dirty="0">
                <a:solidFill>
                  <a:schemeClr val="tx1"/>
                </a:solidFill>
              </a:rPr>
              <a:t>Multi Tasking</a:t>
            </a:r>
            <a:endParaRPr lang="ko-KR" altLang="ko-KR" sz="9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1F42F3-5246-4F0F-BDC8-1882F7366F41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3800253" y="319501"/>
            <a:ext cx="1231395" cy="1957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EFDD1E0-CE38-4EDB-9657-62784F407D11}"/>
              </a:ext>
            </a:extLst>
          </p:cNvPr>
          <p:cNvCxnSpPr>
            <a:stCxn id="21" idx="3"/>
            <a:endCxn id="9" idx="1"/>
          </p:cNvCxnSpPr>
          <p:nvPr/>
        </p:nvCxnSpPr>
        <p:spPr>
          <a:xfrm>
            <a:off x="3800253" y="319501"/>
            <a:ext cx="1231395" cy="9230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61E836F-4C0B-4166-BC6A-42F85195F299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>
            <a:off x="3800253" y="319501"/>
            <a:ext cx="1178792" cy="23777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E7DB506-9E2C-4C21-89CD-32EED399C266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3800253" y="319501"/>
            <a:ext cx="1126541" cy="38324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9E40D8F-FB62-4FE5-AFD4-DD0A079D66DA}"/>
              </a:ext>
            </a:extLst>
          </p:cNvPr>
          <p:cNvCxnSpPr>
            <a:stCxn id="22" idx="1"/>
            <a:endCxn id="2" idx="3"/>
          </p:cNvCxnSpPr>
          <p:nvPr/>
        </p:nvCxnSpPr>
        <p:spPr>
          <a:xfrm flipH="1">
            <a:off x="5895714" y="307057"/>
            <a:ext cx="1036348" cy="2081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FAE71AA-44CC-424D-88DB-6B481F5FDC1B}"/>
              </a:ext>
            </a:extLst>
          </p:cNvPr>
          <p:cNvCxnSpPr>
            <a:stCxn id="22" idx="1"/>
            <a:endCxn id="9" idx="3"/>
          </p:cNvCxnSpPr>
          <p:nvPr/>
        </p:nvCxnSpPr>
        <p:spPr>
          <a:xfrm flipH="1">
            <a:off x="5895714" y="307057"/>
            <a:ext cx="1036348" cy="93553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5F75354-E5D0-4A8C-A3C6-91C8A1F35DC2}"/>
              </a:ext>
            </a:extLst>
          </p:cNvPr>
          <p:cNvCxnSpPr>
            <a:stCxn id="22" idx="1"/>
            <a:endCxn id="11" idx="3"/>
          </p:cNvCxnSpPr>
          <p:nvPr/>
        </p:nvCxnSpPr>
        <p:spPr>
          <a:xfrm flipH="1">
            <a:off x="5948318" y="307057"/>
            <a:ext cx="983744" cy="23902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B1C4CDE-09FF-4F23-A015-F7F8742F3FD1}"/>
              </a:ext>
            </a:extLst>
          </p:cNvPr>
          <p:cNvCxnSpPr>
            <a:stCxn id="22" idx="1"/>
            <a:endCxn id="13" idx="3"/>
          </p:cNvCxnSpPr>
          <p:nvPr/>
        </p:nvCxnSpPr>
        <p:spPr>
          <a:xfrm flipH="1">
            <a:off x="6000569" y="307057"/>
            <a:ext cx="931493" cy="38449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15F509D-D9CA-4167-805F-1976654053BD}"/>
              </a:ext>
            </a:extLst>
          </p:cNvPr>
          <p:cNvCxnSpPr>
            <a:stCxn id="23" idx="3"/>
            <a:endCxn id="2" idx="1"/>
          </p:cNvCxnSpPr>
          <p:nvPr/>
        </p:nvCxnSpPr>
        <p:spPr>
          <a:xfrm flipV="1">
            <a:off x="3800253" y="515239"/>
            <a:ext cx="1231395" cy="3250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8072525-432B-4AA8-A9EF-D2BAE1FACFAD}"/>
              </a:ext>
            </a:extLst>
          </p:cNvPr>
          <p:cNvCxnSpPr>
            <a:stCxn id="23" idx="3"/>
            <a:endCxn id="9" idx="1"/>
          </p:cNvCxnSpPr>
          <p:nvPr/>
        </p:nvCxnSpPr>
        <p:spPr>
          <a:xfrm>
            <a:off x="3800253" y="840326"/>
            <a:ext cx="1231395" cy="4022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32100B8-7966-49D8-89E9-B460CF829713}"/>
              </a:ext>
            </a:extLst>
          </p:cNvPr>
          <p:cNvCxnSpPr>
            <a:stCxn id="23" idx="3"/>
            <a:endCxn id="11" idx="1"/>
          </p:cNvCxnSpPr>
          <p:nvPr/>
        </p:nvCxnSpPr>
        <p:spPr>
          <a:xfrm>
            <a:off x="3800253" y="840326"/>
            <a:ext cx="1178792" cy="18569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58025BF-6267-4A65-9BD6-00EE33AE1C1E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>
            <a:off x="3800253" y="840326"/>
            <a:ext cx="1126541" cy="33116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C9F020-0E00-463A-8212-B44E9A19BA3D}"/>
              </a:ext>
            </a:extLst>
          </p:cNvPr>
          <p:cNvCxnSpPr>
            <a:stCxn id="24" idx="1"/>
            <a:endCxn id="2" idx="3"/>
          </p:cNvCxnSpPr>
          <p:nvPr/>
        </p:nvCxnSpPr>
        <p:spPr>
          <a:xfrm flipH="1" flipV="1">
            <a:off x="5895714" y="515239"/>
            <a:ext cx="1036348" cy="3136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AD6F945-BEF6-4BB7-B6C2-C2BAD3A5650B}"/>
              </a:ext>
            </a:extLst>
          </p:cNvPr>
          <p:cNvCxnSpPr>
            <a:cxnSpLocks/>
            <a:stCxn id="24" idx="1"/>
            <a:endCxn id="9" idx="3"/>
          </p:cNvCxnSpPr>
          <p:nvPr/>
        </p:nvCxnSpPr>
        <p:spPr>
          <a:xfrm flipH="1">
            <a:off x="5895714" y="828919"/>
            <a:ext cx="1036348" cy="4136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611EA32-41A6-459B-8AC3-6568A1FF28B4}"/>
              </a:ext>
            </a:extLst>
          </p:cNvPr>
          <p:cNvCxnSpPr>
            <a:stCxn id="24" idx="1"/>
            <a:endCxn id="13" idx="3"/>
          </p:cNvCxnSpPr>
          <p:nvPr/>
        </p:nvCxnSpPr>
        <p:spPr>
          <a:xfrm flipH="1">
            <a:off x="6000569" y="828919"/>
            <a:ext cx="931493" cy="33230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421A9E5-3F34-4186-B4E2-22DAB6EA589D}"/>
              </a:ext>
            </a:extLst>
          </p:cNvPr>
          <p:cNvCxnSpPr>
            <a:stCxn id="25" idx="3"/>
            <a:endCxn id="2" idx="1"/>
          </p:cNvCxnSpPr>
          <p:nvPr/>
        </p:nvCxnSpPr>
        <p:spPr>
          <a:xfrm flipV="1">
            <a:off x="3800253" y="515239"/>
            <a:ext cx="1231395" cy="845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185F4E7-1C87-4A34-9597-C1F027946E39}"/>
              </a:ext>
            </a:extLst>
          </p:cNvPr>
          <p:cNvCxnSpPr>
            <a:stCxn id="25" idx="3"/>
            <a:endCxn id="9" idx="1"/>
          </p:cNvCxnSpPr>
          <p:nvPr/>
        </p:nvCxnSpPr>
        <p:spPr>
          <a:xfrm flipV="1">
            <a:off x="3800253" y="1242592"/>
            <a:ext cx="1231395" cy="1185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EA0F9CF-D97D-4A60-A0C0-44DDFD6A7AB8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800253" y="1361151"/>
            <a:ext cx="1231395" cy="6087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6EC3C05-686E-492C-87AB-C17CDF857100}"/>
              </a:ext>
            </a:extLst>
          </p:cNvPr>
          <p:cNvCxnSpPr>
            <a:stCxn id="27" idx="3"/>
            <a:endCxn id="9" idx="1"/>
          </p:cNvCxnSpPr>
          <p:nvPr/>
        </p:nvCxnSpPr>
        <p:spPr>
          <a:xfrm flipV="1">
            <a:off x="3800253" y="1242592"/>
            <a:ext cx="1231395" cy="6393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059A65A-D022-4E45-9D37-FF13EEA402C6}"/>
              </a:ext>
            </a:extLst>
          </p:cNvPr>
          <p:cNvCxnSpPr>
            <a:stCxn id="27" idx="3"/>
            <a:endCxn id="10" idx="1"/>
          </p:cNvCxnSpPr>
          <p:nvPr/>
        </p:nvCxnSpPr>
        <p:spPr>
          <a:xfrm>
            <a:off x="3800253" y="1881976"/>
            <a:ext cx="1231395" cy="8796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281F03C-E804-4748-A0F6-82C49199D9B3}"/>
              </a:ext>
            </a:extLst>
          </p:cNvPr>
          <p:cNvCxnSpPr>
            <a:stCxn id="28" idx="1"/>
            <a:endCxn id="9" idx="3"/>
          </p:cNvCxnSpPr>
          <p:nvPr/>
        </p:nvCxnSpPr>
        <p:spPr>
          <a:xfrm flipH="1" flipV="1">
            <a:off x="5895714" y="1242592"/>
            <a:ext cx="1036348" cy="6300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9291E29-1ED5-4ADF-8E09-57C7BE51924C}"/>
              </a:ext>
            </a:extLst>
          </p:cNvPr>
          <p:cNvCxnSpPr>
            <a:stCxn id="28" idx="1"/>
            <a:endCxn id="10" idx="3"/>
          </p:cNvCxnSpPr>
          <p:nvPr/>
        </p:nvCxnSpPr>
        <p:spPr>
          <a:xfrm flipH="1">
            <a:off x="5895714" y="1872643"/>
            <a:ext cx="1036348" cy="9730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8B72A79-EBA9-4F0D-B4D6-1C42B83BBD93}"/>
              </a:ext>
            </a:extLst>
          </p:cNvPr>
          <p:cNvCxnSpPr>
            <a:stCxn id="29" idx="3"/>
            <a:endCxn id="2" idx="1"/>
          </p:cNvCxnSpPr>
          <p:nvPr/>
        </p:nvCxnSpPr>
        <p:spPr>
          <a:xfrm flipV="1">
            <a:off x="3800253" y="515239"/>
            <a:ext cx="1231395" cy="188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1DF693A-0D44-480B-B1BD-C813A52A6F29}"/>
              </a:ext>
            </a:extLst>
          </p:cNvPr>
          <p:cNvCxnSpPr>
            <a:stCxn id="29" idx="3"/>
          </p:cNvCxnSpPr>
          <p:nvPr/>
        </p:nvCxnSpPr>
        <p:spPr>
          <a:xfrm flipV="1">
            <a:off x="3800253" y="1171767"/>
            <a:ext cx="1293615" cy="12310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95E2441-CD26-4BD2-8B93-41B14F732F9D}"/>
              </a:ext>
            </a:extLst>
          </p:cNvPr>
          <p:cNvCxnSpPr>
            <a:stCxn id="29" idx="3"/>
            <a:endCxn id="11" idx="1"/>
          </p:cNvCxnSpPr>
          <p:nvPr/>
        </p:nvCxnSpPr>
        <p:spPr>
          <a:xfrm>
            <a:off x="3800253" y="2402801"/>
            <a:ext cx="1178792" cy="2944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BB77FD4-1C88-4591-A267-A5E7029288B2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>
            <a:off x="3800253" y="2402801"/>
            <a:ext cx="1178792" cy="102184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286F5EA-6349-4BDB-8CF6-1D62A2AD1F96}"/>
              </a:ext>
            </a:extLst>
          </p:cNvPr>
          <p:cNvCxnSpPr>
            <a:stCxn id="30" idx="1"/>
            <a:endCxn id="9" idx="3"/>
          </p:cNvCxnSpPr>
          <p:nvPr/>
        </p:nvCxnSpPr>
        <p:spPr>
          <a:xfrm flipH="1" flipV="1">
            <a:off x="5895714" y="1242592"/>
            <a:ext cx="1036348" cy="115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6D1EBA1-C090-478F-9DA0-844B218E50AF}"/>
              </a:ext>
            </a:extLst>
          </p:cNvPr>
          <p:cNvCxnSpPr>
            <a:stCxn id="30" idx="1"/>
            <a:endCxn id="10" idx="3"/>
          </p:cNvCxnSpPr>
          <p:nvPr/>
        </p:nvCxnSpPr>
        <p:spPr>
          <a:xfrm flipH="1" flipV="1">
            <a:off x="5895714" y="1969945"/>
            <a:ext cx="1036348" cy="4245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D866887-8386-483C-B353-33D01C874613}"/>
              </a:ext>
            </a:extLst>
          </p:cNvPr>
          <p:cNvCxnSpPr>
            <a:stCxn id="31" idx="3"/>
            <a:endCxn id="10" idx="1"/>
          </p:cNvCxnSpPr>
          <p:nvPr/>
        </p:nvCxnSpPr>
        <p:spPr>
          <a:xfrm flipV="1">
            <a:off x="3800253" y="1969945"/>
            <a:ext cx="1231395" cy="9536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234BCDC-198B-4DF3-99FA-6A38F87BE470}"/>
              </a:ext>
            </a:extLst>
          </p:cNvPr>
          <p:cNvCxnSpPr>
            <a:stCxn id="31" idx="3"/>
            <a:endCxn id="9" idx="1"/>
          </p:cNvCxnSpPr>
          <p:nvPr/>
        </p:nvCxnSpPr>
        <p:spPr>
          <a:xfrm flipV="1">
            <a:off x="3800253" y="1242592"/>
            <a:ext cx="1231395" cy="16810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55A4847C-09B4-40E6-A491-83E1958A83D5}"/>
              </a:ext>
            </a:extLst>
          </p:cNvPr>
          <p:cNvCxnSpPr>
            <a:stCxn id="32" idx="1"/>
            <a:endCxn id="9" idx="3"/>
          </p:cNvCxnSpPr>
          <p:nvPr/>
        </p:nvCxnSpPr>
        <p:spPr>
          <a:xfrm flipH="1" flipV="1">
            <a:off x="5895714" y="1242592"/>
            <a:ext cx="1036348" cy="1673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1C582CC-22BF-447D-B708-9176FFF427FE}"/>
              </a:ext>
            </a:extLst>
          </p:cNvPr>
          <p:cNvCxnSpPr>
            <a:stCxn id="32" idx="1"/>
            <a:endCxn id="10" idx="3"/>
          </p:cNvCxnSpPr>
          <p:nvPr/>
        </p:nvCxnSpPr>
        <p:spPr>
          <a:xfrm flipH="1" flipV="1">
            <a:off x="5895714" y="1969945"/>
            <a:ext cx="1036348" cy="9464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27E42D2-F5D3-4F53-9F58-6E0E9FDB13A6}"/>
              </a:ext>
            </a:extLst>
          </p:cNvPr>
          <p:cNvCxnSpPr>
            <a:stCxn id="33" idx="3"/>
            <a:endCxn id="2" idx="1"/>
          </p:cNvCxnSpPr>
          <p:nvPr/>
        </p:nvCxnSpPr>
        <p:spPr>
          <a:xfrm flipV="1">
            <a:off x="3800253" y="515239"/>
            <a:ext cx="1231395" cy="29292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F553830-29C5-49A4-AEF5-31333EBC159D}"/>
              </a:ext>
            </a:extLst>
          </p:cNvPr>
          <p:cNvCxnSpPr>
            <a:stCxn id="33" idx="3"/>
            <a:endCxn id="11" idx="1"/>
          </p:cNvCxnSpPr>
          <p:nvPr/>
        </p:nvCxnSpPr>
        <p:spPr>
          <a:xfrm flipV="1">
            <a:off x="3800253" y="2697297"/>
            <a:ext cx="1178792" cy="7471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E6EFB8D-EAD0-4F38-8F49-2B8D31C498AB}"/>
              </a:ext>
            </a:extLst>
          </p:cNvPr>
          <p:cNvCxnSpPr>
            <a:stCxn id="34" idx="1"/>
            <a:endCxn id="11" idx="3"/>
          </p:cNvCxnSpPr>
          <p:nvPr/>
        </p:nvCxnSpPr>
        <p:spPr>
          <a:xfrm flipH="1" flipV="1">
            <a:off x="5948318" y="2697297"/>
            <a:ext cx="983744" cy="7409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1E32C61D-2847-4028-B96A-914D0B557A96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800253" y="2697297"/>
            <a:ext cx="1178792" cy="12679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38CCD40-47AE-4673-8372-8ECBA629C4F6}"/>
              </a:ext>
            </a:extLst>
          </p:cNvPr>
          <p:cNvCxnSpPr>
            <a:stCxn id="36" idx="1"/>
            <a:endCxn id="12" idx="3"/>
          </p:cNvCxnSpPr>
          <p:nvPr/>
        </p:nvCxnSpPr>
        <p:spPr>
          <a:xfrm flipH="1" flipV="1">
            <a:off x="5948318" y="3424648"/>
            <a:ext cx="983744" cy="53544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B765CB0-1284-4C2D-AFBC-84614E17E878}"/>
              </a:ext>
            </a:extLst>
          </p:cNvPr>
          <p:cNvCxnSpPr>
            <a:stCxn id="37" idx="3"/>
            <a:endCxn id="12" idx="1"/>
          </p:cNvCxnSpPr>
          <p:nvPr/>
        </p:nvCxnSpPr>
        <p:spPr>
          <a:xfrm flipV="1">
            <a:off x="3800253" y="3424648"/>
            <a:ext cx="1178792" cy="10614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493A072-6D96-4D08-B58B-BECE727758C9}"/>
              </a:ext>
            </a:extLst>
          </p:cNvPr>
          <p:cNvCxnSpPr>
            <a:stCxn id="38" idx="1"/>
            <a:endCxn id="2" idx="3"/>
          </p:cNvCxnSpPr>
          <p:nvPr/>
        </p:nvCxnSpPr>
        <p:spPr>
          <a:xfrm flipH="1" flipV="1">
            <a:off x="5895714" y="515239"/>
            <a:ext cx="1036348" cy="39667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DEACE8D-2506-4683-B0A2-8C4A333562B8}"/>
              </a:ext>
            </a:extLst>
          </p:cNvPr>
          <p:cNvCxnSpPr>
            <a:stCxn id="38" idx="1"/>
            <a:endCxn id="13" idx="3"/>
          </p:cNvCxnSpPr>
          <p:nvPr/>
        </p:nvCxnSpPr>
        <p:spPr>
          <a:xfrm flipH="1" flipV="1">
            <a:off x="6000569" y="4151999"/>
            <a:ext cx="931493" cy="3299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E6CE07A-6865-453A-A141-027D06442380}"/>
              </a:ext>
            </a:extLst>
          </p:cNvPr>
          <p:cNvCxnSpPr>
            <a:stCxn id="39" idx="3"/>
            <a:endCxn id="2" idx="1"/>
          </p:cNvCxnSpPr>
          <p:nvPr/>
        </p:nvCxnSpPr>
        <p:spPr>
          <a:xfrm flipV="1">
            <a:off x="3800253" y="515239"/>
            <a:ext cx="1231395" cy="44916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12942A7-B283-4DD5-9DF6-2C4733F7B1E6}"/>
              </a:ext>
            </a:extLst>
          </p:cNvPr>
          <p:cNvCxnSpPr>
            <a:stCxn id="39" idx="3"/>
            <a:endCxn id="13" idx="1"/>
          </p:cNvCxnSpPr>
          <p:nvPr/>
        </p:nvCxnSpPr>
        <p:spPr>
          <a:xfrm flipV="1">
            <a:off x="3800253" y="4151999"/>
            <a:ext cx="1126541" cy="8549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DAE83B0-9C8D-4926-BC83-466DD90A8CDD}"/>
              </a:ext>
            </a:extLst>
          </p:cNvPr>
          <p:cNvCxnSpPr>
            <a:stCxn id="40" idx="1"/>
            <a:endCxn id="2" idx="3"/>
          </p:cNvCxnSpPr>
          <p:nvPr/>
        </p:nvCxnSpPr>
        <p:spPr>
          <a:xfrm flipH="1" flipV="1">
            <a:off x="5895714" y="515239"/>
            <a:ext cx="1036348" cy="44885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739C2041-06C9-4ECE-BF2C-7EBAF1AB9D72}"/>
              </a:ext>
            </a:extLst>
          </p:cNvPr>
          <p:cNvCxnSpPr>
            <a:stCxn id="40" idx="1"/>
            <a:endCxn id="13" idx="3"/>
          </p:cNvCxnSpPr>
          <p:nvPr/>
        </p:nvCxnSpPr>
        <p:spPr>
          <a:xfrm flipH="1" flipV="1">
            <a:off x="6000569" y="4151999"/>
            <a:ext cx="931493" cy="8518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4B0ABA7-99AF-47C5-95B0-EED27E0062CC}"/>
              </a:ext>
            </a:extLst>
          </p:cNvPr>
          <p:cNvCxnSpPr>
            <a:stCxn id="41" idx="3"/>
            <a:endCxn id="9" idx="1"/>
          </p:cNvCxnSpPr>
          <p:nvPr/>
        </p:nvCxnSpPr>
        <p:spPr>
          <a:xfrm flipV="1">
            <a:off x="3800253" y="1242592"/>
            <a:ext cx="1231395" cy="42851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A6F4334E-71E1-4F13-8720-7F20BBB2DDAD}"/>
              </a:ext>
            </a:extLst>
          </p:cNvPr>
          <p:cNvCxnSpPr>
            <a:stCxn id="41" idx="3"/>
            <a:endCxn id="10" idx="1"/>
          </p:cNvCxnSpPr>
          <p:nvPr/>
        </p:nvCxnSpPr>
        <p:spPr>
          <a:xfrm flipV="1">
            <a:off x="3800253" y="1969945"/>
            <a:ext cx="1231395" cy="35578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76F8DFB-F130-4B32-A499-F84668312E28}"/>
              </a:ext>
            </a:extLst>
          </p:cNvPr>
          <p:cNvCxnSpPr>
            <a:stCxn id="41" idx="3"/>
            <a:endCxn id="11" idx="1"/>
          </p:cNvCxnSpPr>
          <p:nvPr/>
        </p:nvCxnSpPr>
        <p:spPr>
          <a:xfrm flipV="1">
            <a:off x="3800253" y="2697297"/>
            <a:ext cx="1178792" cy="28304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DBC0F537-800B-49A7-9A1A-941C96972D98}"/>
              </a:ext>
            </a:extLst>
          </p:cNvPr>
          <p:cNvCxnSpPr>
            <a:stCxn id="41" idx="3"/>
            <a:endCxn id="12" idx="1"/>
          </p:cNvCxnSpPr>
          <p:nvPr/>
        </p:nvCxnSpPr>
        <p:spPr>
          <a:xfrm flipV="1">
            <a:off x="3800253" y="3424648"/>
            <a:ext cx="1178792" cy="21031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E05DEBB0-D096-42FE-AFC4-3625B3B24830}"/>
              </a:ext>
            </a:extLst>
          </p:cNvPr>
          <p:cNvCxnSpPr>
            <a:stCxn id="41" idx="3"/>
            <a:endCxn id="15" idx="1"/>
          </p:cNvCxnSpPr>
          <p:nvPr/>
        </p:nvCxnSpPr>
        <p:spPr>
          <a:xfrm>
            <a:off x="3800253" y="5527751"/>
            <a:ext cx="1126541" cy="789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04FCA289-DD73-4920-A48D-B41048F68FFD}"/>
              </a:ext>
            </a:extLst>
          </p:cNvPr>
          <p:cNvCxnSpPr>
            <a:stCxn id="41" idx="3"/>
            <a:endCxn id="14" idx="1"/>
          </p:cNvCxnSpPr>
          <p:nvPr/>
        </p:nvCxnSpPr>
        <p:spPr>
          <a:xfrm flipV="1">
            <a:off x="3800253" y="4879350"/>
            <a:ext cx="1293615" cy="6484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FB19F915-99E2-45EA-8159-8E32E734BE03}"/>
              </a:ext>
            </a:extLst>
          </p:cNvPr>
          <p:cNvCxnSpPr>
            <a:stCxn id="42" idx="1"/>
            <a:endCxn id="9" idx="3"/>
          </p:cNvCxnSpPr>
          <p:nvPr/>
        </p:nvCxnSpPr>
        <p:spPr>
          <a:xfrm flipH="1" flipV="1">
            <a:off x="5895714" y="1242592"/>
            <a:ext cx="1036348" cy="428308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80780911-A15A-455A-9EED-C30E3DF0467E}"/>
              </a:ext>
            </a:extLst>
          </p:cNvPr>
          <p:cNvCxnSpPr>
            <a:stCxn id="42" idx="1"/>
            <a:endCxn id="10" idx="3"/>
          </p:cNvCxnSpPr>
          <p:nvPr/>
        </p:nvCxnSpPr>
        <p:spPr>
          <a:xfrm flipH="1" flipV="1">
            <a:off x="5895714" y="1969945"/>
            <a:ext cx="1036348" cy="35557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38EAFB64-4E68-4045-8967-1261C772FA85}"/>
              </a:ext>
            </a:extLst>
          </p:cNvPr>
          <p:cNvCxnSpPr>
            <a:stCxn id="42" idx="1"/>
            <a:endCxn id="11" idx="3"/>
          </p:cNvCxnSpPr>
          <p:nvPr/>
        </p:nvCxnSpPr>
        <p:spPr>
          <a:xfrm flipH="1" flipV="1">
            <a:off x="5948318" y="2697297"/>
            <a:ext cx="983744" cy="28283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47D4742-2808-428A-8B57-95063B088867}"/>
              </a:ext>
            </a:extLst>
          </p:cNvPr>
          <p:cNvCxnSpPr>
            <a:stCxn id="42" idx="1"/>
            <a:endCxn id="12" idx="3"/>
          </p:cNvCxnSpPr>
          <p:nvPr/>
        </p:nvCxnSpPr>
        <p:spPr>
          <a:xfrm flipH="1" flipV="1">
            <a:off x="5948318" y="3424648"/>
            <a:ext cx="983744" cy="21010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44E897B3-4883-4B2C-B39D-F9A92B946C6C}"/>
              </a:ext>
            </a:extLst>
          </p:cNvPr>
          <p:cNvCxnSpPr>
            <a:stCxn id="42" idx="1"/>
            <a:endCxn id="14" idx="3"/>
          </p:cNvCxnSpPr>
          <p:nvPr/>
        </p:nvCxnSpPr>
        <p:spPr>
          <a:xfrm flipH="1" flipV="1">
            <a:off x="5833495" y="4879350"/>
            <a:ext cx="1098567" cy="6463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D71E9A07-6BAE-40FD-AA29-6D095B403A7A}"/>
              </a:ext>
            </a:extLst>
          </p:cNvPr>
          <p:cNvCxnSpPr>
            <a:stCxn id="42" idx="1"/>
            <a:endCxn id="15" idx="3"/>
          </p:cNvCxnSpPr>
          <p:nvPr/>
        </p:nvCxnSpPr>
        <p:spPr>
          <a:xfrm flipH="1">
            <a:off x="6000569" y="5525677"/>
            <a:ext cx="931493" cy="810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70139F59-2EA7-4292-89F4-8485D2CA5D95}"/>
              </a:ext>
            </a:extLst>
          </p:cNvPr>
          <p:cNvCxnSpPr>
            <a:stCxn id="26" idx="1"/>
            <a:endCxn id="9" idx="3"/>
          </p:cNvCxnSpPr>
          <p:nvPr/>
        </p:nvCxnSpPr>
        <p:spPr>
          <a:xfrm flipH="1" flipV="1">
            <a:off x="5895714" y="1242592"/>
            <a:ext cx="1036348" cy="1081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713F791-71B1-4E56-8890-18B7CAF57ABE}"/>
              </a:ext>
            </a:extLst>
          </p:cNvPr>
          <p:cNvCxnSpPr>
            <a:stCxn id="43" idx="3"/>
            <a:endCxn id="15" idx="1"/>
          </p:cNvCxnSpPr>
          <p:nvPr/>
        </p:nvCxnSpPr>
        <p:spPr>
          <a:xfrm flipV="1">
            <a:off x="3800253" y="5606703"/>
            <a:ext cx="1126541" cy="4418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B953D271-9808-4AD1-A165-0706684A492F}"/>
              </a:ext>
            </a:extLst>
          </p:cNvPr>
          <p:cNvCxnSpPr>
            <a:stCxn id="44" idx="1"/>
            <a:endCxn id="15" idx="3"/>
          </p:cNvCxnSpPr>
          <p:nvPr/>
        </p:nvCxnSpPr>
        <p:spPr>
          <a:xfrm flipH="1" flipV="1">
            <a:off x="6000569" y="5606703"/>
            <a:ext cx="931493" cy="4408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E611841-1AE0-4C3F-8B49-CF538F23EFF1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800253" y="6334055"/>
            <a:ext cx="1178792" cy="2353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714BD647-820E-4DCD-BA2A-5E4EF0B5B27B}"/>
              </a:ext>
            </a:extLst>
          </p:cNvPr>
          <p:cNvCxnSpPr>
            <a:stCxn id="45" idx="3"/>
            <a:endCxn id="9" idx="1"/>
          </p:cNvCxnSpPr>
          <p:nvPr/>
        </p:nvCxnSpPr>
        <p:spPr>
          <a:xfrm flipV="1">
            <a:off x="3800253" y="1242592"/>
            <a:ext cx="1231395" cy="53268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119281B7-D2B4-4A0B-9BF1-6DA05A8AC6D0}"/>
              </a:ext>
            </a:extLst>
          </p:cNvPr>
          <p:cNvCxnSpPr>
            <a:stCxn id="46" idx="1"/>
            <a:endCxn id="16" idx="3"/>
          </p:cNvCxnSpPr>
          <p:nvPr/>
        </p:nvCxnSpPr>
        <p:spPr>
          <a:xfrm flipH="1" flipV="1">
            <a:off x="5948318" y="6334055"/>
            <a:ext cx="983744" cy="2353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57ED9A16-D195-489A-BD1B-284509E2D2DD}"/>
              </a:ext>
            </a:extLst>
          </p:cNvPr>
          <p:cNvCxnSpPr>
            <a:stCxn id="46" idx="1"/>
            <a:endCxn id="9" idx="3"/>
          </p:cNvCxnSpPr>
          <p:nvPr/>
        </p:nvCxnSpPr>
        <p:spPr>
          <a:xfrm flipH="1" flipV="1">
            <a:off x="5895714" y="1242592"/>
            <a:ext cx="1036348" cy="53268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43AA5C9-8C66-4B65-9493-37B83C3411CB}"/>
              </a:ext>
            </a:extLst>
          </p:cNvPr>
          <p:cNvSpPr/>
          <p:nvPr/>
        </p:nvSpPr>
        <p:spPr>
          <a:xfrm>
            <a:off x="8669981" y="94969"/>
            <a:ext cx="474019" cy="331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채택</a:t>
            </a:r>
            <a:endParaRPr lang="ko-KR" altLang="ko-KR" sz="900" dirty="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EB4ABB00-C4AB-4A7D-9972-8A8729E2E5F1}"/>
              </a:ext>
            </a:extLst>
          </p:cNvPr>
          <p:cNvCxnSpPr>
            <a:cxnSpLocks/>
          </p:cNvCxnSpPr>
          <p:nvPr/>
        </p:nvCxnSpPr>
        <p:spPr>
          <a:xfrm flipH="1">
            <a:off x="8747974" y="739334"/>
            <a:ext cx="15901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D538007A-D992-4AB9-A6AB-013D3C9C80B8}"/>
              </a:ext>
            </a:extLst>
          </p:cNvPr>
          <p:cNvSpPr txBox="1"/>
          <p:nvPr/>
        </p:nvSpPr>
        <p:spPr>
          <a:xfrm>
            <a:off x="8868735" y="61579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(+)</a:t>
            </a:r>
            <a:endParaRPr lang="ko-KR" altLang="en-US" sz="1100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990F1C1-13BD-40AD-B30F-412F792EEC21}"/>
              </a:ext>
            </a:extLst>
          </p:cNvPr>
          <p:cNvCxnSpPr>
            <a:cxnSpLocks/>
          </p:cNvCxnSpPr>
          <p:nvPr/>
        </p:nvCxnSpPr>
        <p:spPr>
          <a:xfrm flipH="1">
            <a:off x="8747974" y="1084240"/>
            <a:ext cx="15901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FBDF16E-0ECF-4A5B-9DB8-4F780B48BA0C}"/>
              </a:ext>
            </a:extLst>
          </p:cNvPr>
          <p:cNvSpPr txBox="1"/>
          <p:nvPr/>
        </p:nvSpPr>
        <p:spPr>
          <a:xfrm>
            <a:off x="8889574" y="938195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(-)</a:t>
            </a:r>
            <a:endParaRPr lang="ko-KR" altLang="en-US" sz="1100" dirty="0"/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F76A7392-8AF7-4610-9BC3-819959A441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88664" y="387256"/>
            <a:ext cx="1160070" cy="550606"/>
          </a:xfrm>
          <a:prstGeom prst="bentConnector3">
            <a:avLst>
              <a:gd name="adj1" fmla="val 99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64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708DABC-C169-4C42-B4F7-3B8D9B889C93}"/>
              </a:ext>
            </a:extLst>
          </p:cNvPr>
          <p:cNvSpPr/>
          <p:nvPr/>
        </p:nvSpPr>
        <p:spPr>
          <a:xfrm>
            <a:off x="539544" y="2234312"/>
            <a:ext cx="1325783" cy="79546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ADL</a:t>
            </a:r>
            <a:r>
              <a:rPr lang="ko-KR" altLang="en-US" sz="2000" kern="1200" dirty="0"/>
              <a:t> </a:t>
            </a:r>
            <a:r>
              <a:rPr lang="en-US" altLang="ko-KR" sz="2000" kern="1200" dirty="0"/>
              <a:t>Code</a:t>
            </a:r>
            <a:endParaRPr lang="ko-KR" altLang="en-US" sz="2000" kern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138065E-BEFC-4F08-9DC6-623A38BAA056}"/>
              </a:ext>
            </a:extLst>
          </p:cNvPr>
          <p:cNvSpPr/>
          <p:nvPr/>
        </p:nvSpPr>
        <p:spPr>
          <a:xfrm>
            <a:off x="2074322" y="2467649"/>
            <a:ext cx="281065" cy="328795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C4439C4-BE99-4E7B-B44E-1131AB626C08}"/>
              </a:ext>
            </a:extLst>
          </p:cNvPr>
          <p:cNvSpPr/>
          <p:nvPr/>
        </p:nvSpPr>
        <p:spPr>
          <a:xfrm>
            <a:off x="2564382" y="2234312"/>
            <a:ext cx="1325783" cy="79546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Token</a:t>
            </a:r>
            <a:endParaRPr lang="ko-KR" altLang="en-US" sz="2000" kern="12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E0F0DFA-8799-46CA-BEFD-5E83F0025914}"/>
              </a:ext>
            </a:extLst>
          </p:cNvPr>
          <p:cNvSpPr/>
          <p:nvPr/>
        </p:nvSpPr>
        <p:spPr>
          <a:xfrm>
            <a:off x="4099160" y="2467649"/>
            <a:ext cx="281065" cy="328795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9C88E95-6698-4933-99CE-3107B7746809}"/>
              </a:ext>
            </a:extLst>
          </p:cNvPr>
          <p:cNvSpPr/>
          <p:nvPr/>
        </p:nvSpPr>
        <p:spPr>
          <a:xfrm>
            <a:off x="4589220" y="2252823"/>
            <a:ext cx="1325783" cy="79546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Syntax Tree</a:t>
            </a:r>
            <a:endParaRPr lang="ko-KR" altLang="en-US" sz="2000" kern="12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DAA6C7F-BBCC-40F2-9EFF-74A03D371590}"/>
              </a:ext>
            </a:extLst>
          </p:cNvPr>
          <p:cNvSpPr/>
          <p:nvPr/>
        </p:nvSpPr>
        <p:spPr>
          <a:xfrm>
            <a:off x="6123998" y="2486160"/>
            <a:ext cx="281065" cy="328795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4929E59-35F4-4F17-8A9F-7CF3A21A7931}"/>
              </a:ext>
            </a:extLst>
          </p:cNvPr>
          <p:cNvSpPr/>
          <p:nvPr/>
        </p:nvSpPr>
        <p:spPr>
          <a:xfrm>
            <a:off x="6614058" y="2252823"/>
            <a:ext cx="1325783" cy="79546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Parse Tree</a:t>
            </a:r>
            <a:endParaRPr lang="ko-KR" altLang="en-US" sz="2000" kern="12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D6BC5A31-D7EA-4488-AC67-6F1E595B4F3B}"/>
              </a:ext>
            </a:extLst>
          </p:cNvPr>
          <p:cNvSpPr/>
          <p:nvPr/>
        </p:nvSpPr>
        <p:spPr>
          <a:xfrm>
            <a:off x="8148836" y="2486160"/>
            <a:ext cx="281065" cy="328795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42D2F67-6011-4158-BC7B-085928364C6A}"/>
              </a:ext>
            </a:extLst>
          </p:cNvPr>
          <p:cNvSpPr/>
          <p:nvPr/>
        </p:nvSpPr>
        <p:spPr>
          <a:xfrm>
            <a:off x="8638896" y="2220102"/>
            <a:ext cx="1325783" cy="79546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kern="1200" dirty="0"/>
              <a:t>Graph Description Language Code</a:t>
            </a:r>
            <a:endParaRPr lang="ko-KR" altLang="en-US" sz="1400" kern="1200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6CB659F1-4F57-40C2-8FFF-6FE5DCFF07DB}"/>
              </a:ext>
            </a:extLst>
          </p:cNvPr>
          <p:cNvSpPr/>
          <p:nvPr/>
        </p:nvSpPr>
        <p:spPr>
          <a:xfrm>
            <a:off x="10173675" y="2486160"/>
            <a:ext cx="281065" cy="328795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A1497DD-9A92-4953-9AAE-7798E0F650B7}"/>
              </a:ext>
            </a:extLst>
          </p:cNvPr>
          <p:cNvSpPr/>
          <p:nvPr/>
        </p:nvSpPr>
        <p:spPr>
          <a:xfrm>
            <a:off x="10663739" y="2220102"/>
            <a:ext cx="1325783" cy="79546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Graph</a:t>
            </a:r>
            <a:endParaRPr lang="ko-KR" alt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318903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9F2157-8E6B-4958-A060-AC7D580F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04" y="0"/>
            <a:ext cx="6314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23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FD8DCD-608E-4519-B893-D16A0EA3E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68" y="0"/>
            <a:ext cx="5343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9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FE832C2-955B-4B2F-BBB7-02B68D30FF2B}"/>
              </a:ext>
            </a:extLst>
          </p:cNvPr>
          <p:cNvGrpSpPr/>
          <p:nvPr/>
        </p:nvGrpSpPr>
        <p:grpSpPr>
          <a:xfrm>
            <a:off x="4163631" y="3872205"/>
            <a:ext cx="2426973" cy="676076"/>
            <a:chOff x="3987462" y="3872205"/>
            <a:chExt cx="2426973" cy="6760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9A6DB21-5988-444C-A3F9-0BCB0D69711E}"/>
                </a:ext>
              </a:extLst>
            </p:cNvPr>
            <p:cNvSpPr/>
            <p:nvPr/>
          </p:nvSpPr>
          <p:spPr>
            <a:xfrm>
              <a:off x="3988813" y="3873884"/>
              <a:ext cx="2425622" cy="674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사각형: 잘린 한쪽 모서리 79">
              <a:extLst>
                <a:ext uri="{FF2B5EF4-FFF2-40B4-BE49-F238E27FC236}">
                  <a16:creationId xmlns:a16="http://schemas.microsoft.com/office/drawing/2014/main" id="{C865BF17-3BEA-4F92-B8A1-043690E6E81F}"/>
                </a:ext>
              </a:extLst>
            </p:cNvPr>
            <p:cNvSpPr/>
            <p:nvPr/>
          </p:nvSpPr>
          <p:spPr>
            <a:xfrm rot="10800000" flipH="1">
              <a:off x="3988813" y="3873882"/>
              <a:ext cx="2009457" cy="27732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591600-D164-4FF1-92FB-341027504C98}"/>
                </a:ext>
              </a:extLst>
            </p:cNvPr>
            <p:cNvSpPr txBox="1"/>
            <p:nvPr/>
          </p:nvSpPr>
          <p:spPr>
            <a:xfrm>
              <a:off x="3987462" y="3872205"/>
              <a:ext cx="2193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Graph Visualization Library</a:t>
              </a:r>
              <a:endParaRPr lang="ko-KR" altLang="en-US" sz="12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ED6007-574A-400B-997D-F394A8D8662D}"/>
              </a:ext>
            </a:extLst>
          </p:cNvPr>
          <p:cNvGrpSpPr/>
          <p:nvPr/>
        </p:nvGrpSpPr>
        <p:grpSpPr>
          <a:xfrm>
            <a:off x="4603471" y="1026894"/>
            <a:ext cx="1577817" cy="674399"/>
            <a:chOff x="4051883" y="2080468"/>
            <a:chExt cx="1577817" cy="89762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6BFB8D4-7992-44C4-8C59-E4088CF31C54}"/>
                </a:ext>
              </a:extLst>
            </p:cNvPr>
            <p:cNvSpPr/>
            <p:nvPr/>
          </p:nvSpPr>
          <p:spPr>
            <a:xfrm>
              <a:off x="4051883" y="2080471"/>
              <a:ext cx="1577817" cy="897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잘린 한쪽 모서리 54">
              <a:extLst>
                <a:ext uri="{FF2B5EF4-FFF2-40B4-BE49-F238E27FC236}">
                  <a16:creationId xmlns:a16="http://schemas.microsoft.com/office/drawing/2014/main" id="{0E124BDB-0B84-43D8-B3AC-867B27F3DCDC}"/>
                </a:ext>
              </a:extLst>
            </p:cNvPr>
            <p:cNvSpPr/>
            <p:nvPr/>
          </p:nvSpPr>
          <p:spPr>
            <a:xfrm rot="10800000" flipH="1">
              <a:off x="4051883" y="2080468"/>
              <a:ext cx="1007008" cy="36911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98F515-5C36-4884-9786-FC6B8EFD51D4}"/>
                </a:ext>
              </a:extLst>
            </p:cNvPr>
            <p:cNvSpPr txBox="1"/>
            <p:nvPr/>
          </p:nvSpPr>
          <p:spPr>
            <a:xfrm>
              <a:off x="4156888" y="2111138"/>
              <a:ext cx="832279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ADL </a:t>
              </a:r>
              <a:r>
                <a:rPr lang="ko-KR" altLang="en-US" sz="1200" dirty="0"/>
                <a:t>도구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350B74D-75C2-4C1F-9BF6-4966732D68F3}"/>
              </a:ext>
            </a:extLst>
          </p:cNvPr>
          <p:cNvGrpSpPr/>
          <p:nvPr/>
        </p:nvGrpSpPr>
        <p:grpSpPr>
          <a:xfrm rot="5400000">
            <a:off x="5014917" y="1825211"/>
            <a:ext cx="754926" cy="341633"/>
            <a:chOff x="6019219" y="2604603"/>
            <a:chExt cx="754926" cy="341633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83F4BAF-11C7-4BE1-A0FB-4655FFB8480E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rot="16200000" flipV="1">
              <a:off x="6262534" y="2685672"/>
              <a:ext cx="0" cy="179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DD2BBE1-35D4-424E-BD48-65032C9B941A}"/>
                </a:ext>
              </a:extLst>
            </p:cNvPr>
            <p:cNvSpPr/>
            <p:nvPr/>
          </p:nvSpPr>
          <p:spPr>
            <a:xfrm rot="16200000">
              <a:off x="6312593" y="2672889"/>
              <a:ext cx="282340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29DEF1-54FB-4E1C-A2CC-CBF89CAC1501}"/>
                </a:ext>
              </a:extLst>
            </p:cNvPr>
            <p:cNvSpPr/>
            <p:nvPr/>
          </p:nvSpPr>
          <p:spPr>
            <a:xfrm rot="16200000">
              <a:off x="6448041" y="2620133"/>
              <a:ext cx="341633" cy="31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9B6F70E-1E3E-47A0-BFC7-2AC55A9EC3F0}"/>
                </a:ext>
              </a:extLst>
            </p:cNvPr>
            <p:cNvSpPr/>
            <p:nvPr/>
          </p:nvSpPr>
          <p:spPr>
            <a:xfrm rot="16200000">
              <a:off x="6019219" y="269864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CB42E85-5072-4450-88F1-25E7D0C4A671}"/>
              </a:ext>
            </a:extLst>
          </p:cNvPr>
          <p:cNvGrpSpPr/>
          <p:nvPr/>
        </p:nvGrpSpPr>
        <p:grpSpPr>
          <a:xfrm>
            <a:off x="4370318" y="2438514"/>
            <a:ext cx="2044117" cy="674399"/>
            <a:chOff x="4051883" y="2080468"/>
            <a:chExt cx="2044117" cy="89762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BF4A15-7ADB-4978-A282-8B7BD59861DC}"/>
                </a:ext>
              </a:extLst>
            </p:cNvPr>
            <p:cNvSpPr/>
            <p:nvPr/>
          </p:nvSpPr>
          <p:spPr>
            <a:xfrm>
              <a:off x="4051883" y="2080471"/>
              <a:ext cx="2044117" cy="897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잘린 한쪽 모서리 4">
              <a:extLst>
                <a:ext uri="{FF2B5EF4-FFF2-40B4-BE49-F238E27FC236}">
                  <a16:creationId xmlns:a16="http://schemas.microsoft.com/office/drawing/2014/main" id="{2837C44F-9055-44A7-B8AE-00D27B2CA72C}"/>
                </a:ext>
              </a:extLst>
            </p:cNvPr>
            <p:cNvSpPr/>
            <p:nvPr/>
          </p:nvSpPr>
          <p:spPr>
            <a:xfrm rot="10800000" flipH="1">
              <a:off x="4051883" y="2080468"/>
              <a:ext cx="1396898" cy="36911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3007A7-B870-4953-A324-BC5638D1ACB2}"/>
                </a:ext>
              </a:extLst>
            </p:cNvPr>
            <p:cNvSpPr txBox="1"/>
            <p:nvPr/>
          </p:nvSpPr>
          <p:spPr>
            <a:xfrm>
              <a:off x="4156888" y="2111138"/>
              <a:ext cx="1291892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ADL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Framework</a:t>
              </a:r>
              <a:endParaRPr lang="ko-KR" altLang="en-US" sz="12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B9B7641-D177-4E0E-BF61-BF06B1F25E82}"/>
              </a:ext>
            </a:extLst>
          </p:cNvPr>
          <p:cNvGrpSpPr/>
          <p:nvPr/>
        </p:nvGrpSpPr>
        <p:grpSpPr>
          <a:xfrm rot="5400000">
            <a:off x="5136292" y="2155873"/>
            <a:ext cx="519734" cy="192842"/>
            <a:chOff x="3315315" y="2660810"/>
            <a:chExt cx="519734" cy="19284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F2C3211-65F1-4C6C-9B75-A8C5C2856039}"/>
                </a:ext>
              </a:extLst>
            </p:cNvPr>
            <p:cNvSpPr/>
            <p:nvPr/>
          </p:nvSpPr>
          <p:spPr>
            <a:xfrm>
              <a:off x="3315315" y="2660810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E02B51C-EBFD-4DAE-8200-BF22C5C4A4F8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>
              <a:off x="3508163" y="2757226"/>
              <a:ext cx="189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17B765-5846-40EA-A181-159A5A6B178D}"/>
                </a:ext>
              </a:extLst>
            </p:cNvPr>
            <p:cNvSpPr/>
            <p:nvPr/>
          </p:nvSpPr>
          <p:spPr>
            <a:xfrm>
              <a:off x="3681485" y="2680444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F57DBCF-6F01-472A-8996-85F9ED9FB9ED}"/>
              </a:ext>
            </a:extLst>
          </p:cNvPr>
          <p:cNvGrpSpPr/>
          <p:nvPr/>
        </p:nvGrpSpPr>
        <p:grpSpPr>
          <a:xfrm rot="5400000">
            <a:off x="5041155" y="3267224"/>
            <a:ext cx="754926" cy="341633"/>
            <a:chOff x="6019219" y="2604603"/>
            <a:chExt cx="754926" cy="341633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DFA04DA-F264-4061-853F-8B469858A8B1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rot="16200000" flipV="1">
              <a:off x="6262534" y="2685672"/>
              <a:ext cx="0" cy="179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F83B841-2937-468F-A531-B0D2FB34AAD6}"/>
                </a:ext>
              </a:extLst>
            </p:cNvPr>
            <p:cNvSpPr/>
            <p:nvPr/>
          </p:nvSpPr>
          <p:spPr>
            <a:xfrm rot="16200000">
              <a:off x="6312593" y="2672889"/>
              <a:ext cx="282340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0AEF34D-BE18-409A-B739-C661140A1C54}"/>
                </a:ext>
              </a:extLst>
            </p:cNvPr>
            <p:cNvSpPr/>
            <p:nvPr/>
          </p:nvSpPr>
          <p:spPr>
            <a:xfrm rot="16200000">
              <a:off x="6448041" y="2620133"/>
              <a:ext cx="341633" cy="31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5C01868-A02A-417F-8FFE-7A50CA5BAC0F}"/>
                </a:ext>
              </a:extLst>
            </p:cNvPr>
            <p:cNvSpPr/>
            <p:nvPr/>
          </p:nvSpPr>
          <p:spPr>
            <a:xfrm rot="16200000">
              <a:off x="6019219" y="269864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73A3E9C-4239-4B11-9BFB-24B5061A6C83}"/>
              </a:ext>
            </a:extLst>
          </p:cNvPr>
          <p:cNvGrpSpPr/>
          <p:nvPr/>
        </p:nvGrpSpPr>
        <p:grpSpPr>
          <a:xfrm rot="5400000">
            <a:off x="5162530" y="3597886"/>
            <a:ext cx="519734" cy="192842"/>
            <a:chOff x="3315315" y="2660810"/>
            <a:chExt cx="519734" cy="19284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F57B604F-7CD3-4A0F-A9F4-EC5220126480}"/>
                </a:ext>
              </a:extLst>
            </p:cNvPr>
            <p:cNvSpPr/>
            <p:nvPr/>
          </p:nvSpPr>
          <p:spPr>
            <a:xfrm>
              <a:off x="3315315" y="2660810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FE6503B-B810-41CC-824C-25D4D849D848}"/>
                </a:ext>
              </a:extLst>
            </p:cNvPr>
            <p:cNvCxnSpPr>
              <a:cxnSpLocks/>
              <a:stCxn id="71" idx="6"/>
            </p:cNvCxnSpPr>
            <p:nvPr/>
          </p:nvCxnSpPr>
          <p:spPr>
            <a:xfrm>
              <a:off x="3508163" y="2757226"/>
              <a:ext cx="189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1057DD-1387-45F8-B954-2AE8AB6A13A3}"/>
                </a:ext>
              </a:extLst>
            </p:cNvPr>
            <p:cNvSpPr/>
            <p:nvPr/>
          </p:nvSpPr>
          <p:spPr>
            <a:xfrm>
              <a:off x="3681485" y="2680444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F1B02F-48DA-4DFD-A338-0A4318860B9A}"/>
              </a:ext>
            </a:extLst>
          </p:cNvPr>
          <p:cNvGrpSpPr/>
          <p:nvPr/>
        </p:nvGrpSpPr>
        <p:grpSpPr>
          <a:xfrm>
            <a:off x="3871178" y="1423390"/>
            <a:ext cx="813343" cy="192842"/>
            <a:chOff x="3315321" y="2660805"/>
            <a:chExt cx="813343" cy="19284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16827E-475E-479F-92D5-9E806F1BFE9C}"/>
                </a:ext>
              </a:extLst>
            </p:cNvPr>
            <p:cNvSpPr/>
            <p:nvPr/>
          </p:nvSpPr>
          <p:spPr>
            <a:xfrm>
              <a:off x="3315321" y="2660805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B0AAFB8-7F42-4169-97FC-EB08A4A51540}"/>
                </a:ext>
              </a:extLst>
            </p:cNvPr>
            <p:cNvCxnSpPr>
              <a:cxnSpLocks/>
              <a:stCxn id="7" idx="6"/>
              <a:endCxn id="10" idx="1"/>
            </p:cNvCxnSpPr>
            <p:nvPr/>
          </p:nvCxnSpPr>
          <p:spPr>
            <a:xfrm>
              <a:off x="3508163" y="2757226"/>
              <a:ext cx="4669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C1463E0-9DA4-4967-BE02-B7351091A7B2}"/>
                </a:ext>
              </a:extLst>
            </p:cNvPr>
            <p:cNvSpPr/>
            <p:nvPr/>
          </p:nvSpPr>
          <p:spPr>
            <a:xfrm>
              <a:off x="3975100" y="2680444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A8D9C9B-DB6D-4D50-A41C-980B983DFEB3}"/>
              </a:ext>
            </a:extLst>
          </p:cNvPr>
          <p:cNvSpPr/>
          <p:nvPr/>
        </p:nvSpPr>
        <p:spPr>
          <a:xfrm>
            <a:off x="4064020" y="2255487"/>
            <a:ext cx="3245856" cy="9974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BAEC-9E82-40D3-919C-A4C447727181}"/>
              </a:ext>
            </a:extLst>
          </p:cNvPr>
          <p:cNvSpPr txBox="1"/>
          <p:nvPr/>
        </p:nvSpPr>
        <p:spPr>
          <a:xfrm>
            <a:off x="6511262" y="2754200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System</a:t>
            </a:r>
          </a:p>
          <a:p>
            <a:r>
              <a:rPr lang="en-US" altLang="ko-KR" sz="1100" dirty="0"/>
              <a:t>Boundary</a:t>
            </a:r>
            <a:endParaRPr lang="ko-KR" alt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E4D2B-83FD-428D-888C-D6E669BB3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50" y="1120165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77A0A62E-7750-4D64-97F7-B1969F0509C6}"/>
              </a:ext>
            </a:extLst>
          </p:cNvPr>
          <p:cNvSpPr txBox="1"/>
          <p:nvPr/>
        </p:nvSpPr>
        <p:spPr>
          <a:xfrm>
            <a:off x="2938755" y="1859720"/>
            <a:ext cx="1050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구조 설계자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EAEAB8AC-89B0-4773-ACA0-9163E93FD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50" y="2199671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FD69777-5CFB-4F61-813C-6DFE621F449E}"/>
              </a:ext>
            </a:extLst>
          </p:cNvPr>
          <p:cNvSpPr txBox="1"/>
          <p:nvPr/>
        </p:nvSpPr>
        <p:spPr>
          <a:xfrm>
            <a:off x="2938755" y="2939226"/>
            <a:ext cx="1050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ADL </a:t>
            </a:r>
            <a:r>
              <a:rPr lang="ko-KR" altLang="en-US" sz="900" dirty="0"/>
              <a:t>도구 개발자</a:t>
            </a:r>
          </a:p>
        </p:txBody>
      </p:sp>
    </p:spTree>
    <p:extLst>
      <p:ext uri="{BB962C8B-B14F-4D97-AF65-F5344CB8AC3E}">
        <p14:creationId xmlns:p14="http://schemas.microsoft.com/office/powerpoint/2010/main" val="67200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9CE86B-E767-4A94-B818-461752C0B1DA}"/>
              </a:ext>
            </a:extLst>
          </p:cNvPr>
          <p:cNvSpPr/>
          <p:nvPr/>
        </p:nvSpPr>
        <p:spPr>
          <a:xfrm>
            <a:off x="1929468" y="578852"/>
            <a:ext cx="6652468" cy="4530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ADL 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8758B7-71CF-4E63-BEDF-80464ED7A0BE}"/>
              </a:ext>
            </a:extLst>
          </p:cNvPr>
          <p:cNvSpPr/>
          <p:nvPr/>
        </p:nvSpPr>
        <p:spPr>
          <a:xfrm>
            <a:off x="2402415" y="191481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  <a:r>
              <a:rPr lang="en-US" altLang="ko-KR" sz="1100" dirty="0">
                <a:solidFill>
                  <a:schemeClr val="tx1"/>
                </a:solidFill>
              </a:rPr>
              <a:t>ADL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993904-A9D4-44D1-927A-9265BA991468}"/>
              </a:ext>
            </a:extLst>
          </p:cNvPr>
          <p:cNvSpPr/>
          <p:nvPr/>
        </p:nvSpPr>
        <p:spPr>
          <a:xfrm>
            <a:off x="7039296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BECB32-97F7-4E62-97D3-F684A62AD2A6}"/>
              </a:ext>
            </a:extLst>
          </p:cNvPr>
          <p:cNvSpPr/>
          <p:nvPr/>
        </p:nvSpPr>
        <p:spPr>
          <a:xfrm>
            <a:off x="7039296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A83B84-CC02-43D1-AB03-F7565DE4D289}"/>
              </a:ext>
            </a:extLst>
          </p:cNvPr>
          <p:cNvSpPr/>
          <p:nvPr/>
        </p:nvSpPr>
        <p:spPr>
          <a:xfrm>
            <a:off x="7039296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6A4F9-70E9-4778-A2D2-ACC6C28483B1}"/>
              </a:ext>
            </a:extLst>
          </p:cNvPr>
          <p:cNvSpPr/>
          <p:nvPr/>
        </p:nvSpPr>
        <p:spPr>
          <a:xfrm>
            <a:off x="3944871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Translate Task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D8ABB6-B877-40B7-BEDB-5341FB667B6F}"/>
              </a:ext>
            </a:extLst>
          </p:cNvPr>
          <p:cNvSpPr/>
          <p:nvPr/>
        </p:nvSpPr>
        <p:spPr>
          <a:xfrm>
            <a:off x="5497095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4F0ECF-1528-43D7-99F3-E596FC170048}"/>
              </a:ext>
            </a:extLst>
          </p:cNvPr>
          <p:cNvSpPr/>
          <p:nvPr/>
        </p:nvSpPr>
        <p:spPr>
          <a:xfrm>
            <a:off x="5497095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462966-1C8D-4D01-BB63-62592164C043}"/>
              </a:ext>
            </a:extLst>
          </p:cNvPr>
          <p:cNvSpPr/>
          <p:nvPr/>
        </p:nvSpPr>
        <p:spPr>
          <a:xfrm>
            <a:off x="7039296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Graphviz</a:t>
            </a:r>
            <a:r>
              <a:rPr lang="en-US" altLang="ko-KR" sz="1100" dirty="0">
                <a:solidFill>
                  <a:schemeClr val="tx1"/>
                </a:solidFill>
              </a:rPr>
              <a:t>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27F0F9-7FF5-4B86-AD75-048BA4B7A45E}"/>
              </a:ext>
            </a:extLst>
          </p:cNvPr>
          <p:cNvSpPr/>
          <p:nvPr/>
        </p:nvSpPr>
        <p:spPr>
          <a:xfrm>
            <a:off x="3954895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Task 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AAB64C-4C8E-498F-87F1-AECB52CE0795}"/>
              </a:ext>
            </a:extLst>
          </p:cNvPr>
          <p:cNvSpPr/>
          <p:nvPr/>
        </p:nvSpPr>
        <p:spPr>
          <a:xfrm>
            <a:off x="3944871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State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CF23CC-F9AC-4A10-8C54-0BE4EC3BDA33}"/>
              </a:ext>
            </a:extLst>
          </p:cNvPr>
          <p:cNvSpPr/>
          <p:nvPr/>
        </p:nvSpPr>
        <p:spPr>
          <a:xfrm>
            <a:off x="3944871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Syntax Checker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2D5B92-9D4D-4930-B1E1-14C6255DB684}"/>
              </a:ext>
            </a:extLst>
          </p:cNvPr>
          <p:cNvGrpSpPr/>
          <p:nvPr/>
        </p:nvGrpSpPr>
        <p:grpSpPr>
          <a:xfrm rot="16200000">
            <a:off x="8758432" y="4120991"/>
            <a:ext cx="282340" cy="838573"/>
            <a:chOff x="11453116" y="2308650"/>
            <a:chExt cx="282340" cy="83857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5D9A7B1-BFEB-4275-A19F-15949E89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4286" y="2378320"/>
              <a:ext cx="0" cy="444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8C01683-E3D4-4A03-86CC-08D79B816759}"/>
                </a:ext>
              </a:extLst>
            </p:cNvPr>
            <p:cNvGrpSpPr/>
            <p:nvPr/>
          </p:nvGrpSpPr>
          <p:grpSpPr>
            <a:xfrm>
              <a:off x="11453116" y="2822937"/>
              <a:ext cx="282340" cy="324286"/>
              <a:chOff x="11453116" y="2822937"/>
              <a:chExt cx="282340" cy="324286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1092E6D-1A06-4EAC-9F75-724A12CC494D}"/>
                  </a:ext>
                </a:extLst>
              </p:cNvPr>
              <p:cNvSpPr/>
              <p:nvPr/>
            </p:nvSpPr>
            <p:spPr>
              <a:xfrm>
                <a:off x="11453116" y="2822937"/>
                <a:ext cx="282340" cy="2823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0BF9435-713A-48BA-B446-4C354FE0C753}"/>
                  </a:ext>
                </a:extLst>
              </p:cNvPr>
              <p:cNvSpPr/>
              <p:nvPr/>
            </p:nvSpPr>
            <p:spPr>
              <a:xfrm>
                <a:off x="11453116" y="2934552"/>
                <a:ext cx="282340" cy="212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44B0DFB-B1E5-4DD2-B7C5-AF23784F2808}"/>
                </a:ext>
              </a:extLst>
            </p:cNvPr>
            <p:cNvSpPr/>
            <p:nvPr/>
          </p:nvSpPr>
          <p:spPr>
            <a:xfrm>
              <a:off x="11517503" y="230865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3E9DCDA-0AC1-4650-8CE9-29DA9ECCEC50}"/>
              </a:ext>
            </a:extLst>
          </p:cNvPr>
          <p:cNvCxnSpPr>
            <a:stCxn id="23" idx="3"/>
            <a:endCxn id="33" idx="0"/>
          </p:cNvCxnSpPr>
          <p:nvPr/>
        </p:nvCxnSpPr>
        <p:spPr>
          <a:xfrm>
            <a:off x="8054364" y="4540278"/>
            <a:ext cx="42595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1A5147A-6ED5-49E7-895C-BD3F2065CDFB}"/>
              </a:ext>
            </a:extLst>
          </p:cNvPr>
          <p:cNvGrpSpPr/>
          <p:nvPr/>
        </p:nvGrpSpPr>
        <p:grpSpPr>
          <a:xfrm>
            <a:off x="1418960" y="2620153"/>
            <a:ext cx="579064" cy="192842"/>
            <a:chOff x="1427185" y="2891454"/>
            <a:chExt cx="579064" cy="192842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58048F0-F0D9-461C-BCCD-283DC6904D06}"/>
                </a:ext>
              </a:extLst>
            </p:cNvPr>
            <p:cNvCxnSpPr>
              <a:cxnSpLocks/>
            </p:cNvCxnSpPr>
            <p:nvPr/>
          </p:nvCxnSpPr>
          <p:spPr>
            <a:xfrm>
              <a:off x="1550331" y="2989101"/>
              <a:ext cx="3791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9C9ACC-6118-4A3D-91B6-51F9B1A2E525}"/>
                </a:ext>
              </a:extLst>
            </p:cNvPr>
            <p:cNvSpPr/>
            <p:nvPr/>
          </p:nvSpPr>
          <p:spPr>
            <a:xfrm>
              <a:off x="1852685" y="2913761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4FF78C7-DF2D-4BE1-B810-3D73E7563872}"/>
                </a:ext>
              </a:extLst>
            </p:cNvPr>
            <p:cNvSpPr/>
            <p:nvPr/>
          </p:nvSpPr>
          <p:spPr>
            <a:xfrm>
              <a:off x="1427185" y="2891454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198E061-C8B0-45D8-9E77-A9E1BB4A199F}"/>
              </a:ext>
            </a:extLst>
          </p:cNvPr>
          <p:cNvSpPr txBox="1"/>
          <p:nvPr/>
        </p:nvSpPr>
        <p:spPr>
          <a:xfrm>
            <a:off x="9135793" y="441241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Graphviz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A8598E-9C09-4863-A847-BF2422A7FE64}"/>
              </a:ext>
            </a:extLst>
          </p:cNvPr>
          <p:cNvSpPr/>
          <p:nvPr/>
        </p:nvSpPr>
        <p:spPr>
          <a:xfrm>
            <a:off x="5497095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Parser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3CBCF17F-39D8-4256-B8CE-0D74549B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5" y="2334856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151DCC7-0BF2-486A-854F-2DC2E600E2B3}"/>
              </a:ext>
            </a:extLst>
          </p:cNvPr>
          <p:cNvSpPr txBox="1"/>
          <p:nvPr/>
        </p:nvSpPr>
        <p:spPr>
          <a:xfrm>
            <a:off x="581871" y="3073535"/>
            <a:ext cx="86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ADL</a:t>
            </a:r>
            <a:r>
              <a:rPr lang="ko-KR" altLang="en-US" sz="1200" dirty="0"/>
              <a:t> 도구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B3F4FB-D24E-4FD8-A039-E599712ED3B1}"/>
              </a:ext>
            </a:extLst>
          </p:cNvPr>
          <p:cNvSpPr/>
          <p:nvPr/>
        </p:nvSpPr>
        <p:spPr>
          <a:xfrm>
            <a:off x="2402415" y="296738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ADL Listener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40C7C2-3D05-4C7C-9100-77EFF73EF6D0}"/>
              </a:ext>
            </a:extLst>
          </p:cNvPr>
          <p:cNvSpPr/>
          <p:nvPr/>
        </p:nvSpPr>
        <p:spPr>
          <a:xfrm>
            <a:off x="5497095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Dot 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85E9E9-6902-4438-B529-0B77240A2D2F}"/>
              </a:ext>
            </a:extLst>
          </p:cNvPr>
          <p:cNvSpPr/>
          <p:nvPr/>
        </p:nvSpPr>
        <p:spPr>
          <a:xfrm>
            <a:off x="7039296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Mapping Table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2D1ED1-4790-401C-9FE6-962A39209FB6}"/>
              </a:ext>
            </a:extLst>
          </p:cNvPr>
          <p:cNvSpPr/>
          <p:nvPr/>
        </p:nvSpPr>
        <p:spPr>
          <a:xfrm>
            <a:off x="5497095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6F2D35C-18DB-4285-AE11-6548E457E625}"/>
              </a:ext>
            </a:extLst>
          </p:cNvPr>
          <p:cNvSpPr/>
          <p:nvPr/>
        </p:nvSpPr>
        <p:spPr>
          <a:xfrm>
            <a:off x="3944871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Code Generate Task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63A35FF-AC15-495C-97DB-EB529734970A}"/>
              </a:ext>
            </a:extLst>
          </p:cNvPr>
          <p:cNvCxnSpPr>
            <a:stCxn id="53" idx="3"/>
            <a:endCxn id="5" idx="1"/>
          </p:cNvCxnSpPr>
          <p:nvPr/>
        </p:nvCxnSpPr>
        <p:spPr>
          <a:xfrm flipV="1">
            <a:off x="1998024" y="2212622"/>
            <a:ext cx="404391" cy="5066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1174113-FE8F-4A8C-91A6-B23D3678698C}"/>
              </a:ext>
            </a:extLst>
          </p:cNvPr>
          <p:cNvCxnSpPr>
            <a:stCxn id="63" idx="1"/>
            <a:endCxn id="53" idx="3"/>
          </p:cNvCxnSpPr>
          <p:nvPr/>
        </p:nvCxnSpPr>
        <p:spPr>
          <a:xfrm rot="10800000">
            <a:off x="1998025" y="2719242"/>
            <a:ext cx="404391" cy="5459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7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05CBD8B-37D9-44FA-AD03-A698EB87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871180"/>
            <a:ext cx="7554379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B8D7D-985C-4C48-A631-757EAB3C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423" y="1785752"/>
            <a:ext cx="9256059" cy="4587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Type(name=name</a:t>
            </a:r>
            <a:r>
              <a:rPr lang="en-US" altLang="ko-KR" sz="2000" i="1" dirty="0"/>
              <a:t>, label=“description”, color=color, </a:t>
            </a:r>
            <a:r>
              <a:rPr lang="en-US" altLang="ko-KR" sz="2000" i="1" dirty="0" err="1"/>
              <a:t>fillcolor</a:t>
            </a:r>
            <a:r>
              <a:rPr lang="en-US" altLang="ko-KR" sz="2000" i="1" dirty="0"/>
              <a:t>=color, style=style, shape=shape</a:t>
            </a:r>
            <a:r>
              <a:rPr lang="en-US" altLang="ko-KR" sz="2000" dirty="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79763-C34C-4E1C-B845-26EE5F233835}"/>
              </a:ext>
            </a:extLst>
          </p:cNvPr>
          <p:cNvCxnSpPr>
            <a:cxnSpLocks/>
          </p:cNvCxnSpPr>
          <p:nvPr/>
        </p:nvCxnSpPr>
        <p:spPr>
          <a:xfrm>
            <a:off x="2402541" y="2244539"/>
            <a:ext cx="84492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F4961D-2F64-4A9D-8E0F-10D5851768E1}"/>
              </a:ext>
            </a:extLst>
          </p:cNvPr>
          <p:cNvSpPr txBox="1"/>
          <p:nvPr/>
        </p:nvSpPr>
        <p:spPr>
          <a:xfrm>
            <a:off x="5750860" y="2905780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8E6B9F-24A3-4DCF-906F-B2BF939CA13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279776" y="2244539"/>
            <a:ext cx="278357" cy="661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372E65-C3C2-4847-832C-792FF9F21CC0}"/>
              </a:ext>
            </a:extLst>
          </p:cNvPr>
          <p:cNvCxnSpPr>
            <a:cxnSpLocks/>
          </p:cNvCxnSpPr>
          <p:nvPr/>
        </p:nvCxnSpPr>
        <p:spPr>
          <a:xfrm>
            <a:off x="1927411" y="2235575"/>
            <a:ext cx="3585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CE54ED-98E8-4380-9DCA-74E4913F9DAE}"/>
              </a:ext>
            </a:extLst>
          </p:cNvPr>
          <p:cNvSpPr txBox="1"/>
          <p:nvPr/>
        </p:nvSpPr>
        <p:spPr>
          <a:xfrm>
            <a:off x="2532529" y="895213"/>
            <a:ext cx="2373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 Type</a:t>
            </a:r>
            <a:endParaRPr lang="ko-KR" altLang="en-US" sz="28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AF9690-9FEF-4CDE-A5F7-0B94CFB4876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285999" y="1156823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26A365-006D-4A6C-8F21-659FAE5880E8}"/>
              </a:ext>
            </a:extLst>
          </p:cNvPr>
          <p:cNvSpPr txBox="1"/>
          <p:nvPr/>
        </p:nvSpPr>
        <p:spPr>
          <a:xfrm>
            <a:off x="255494" y="241188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523782-9666-4A4E-9C6F-227ABBA0BF77}"/>
              </a:ext>
            </a:extLst>
          </p:cNvPr>
          <p:cNvSpPr txBox="1"/>
          <p:nvPr/>
        </p:nvSpPr>
        <p:spPr>
          <a:xfrm>
            <a:off x="255494" y="3836035"/>
            <a:ext cx="149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</a:t>
            </a:r>
            <a:endParaRPr lang="ko-KR" altLang="en-US" sz="28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C533503F-1E7E-4601-8CE2-E50A9C2F5525}"/>
              </a:ext>
            </a:extLst>
          </p:cNvPr>
          <p:cNvSpPr txBox="1">
            <a:spLocks/>
          </p:cNvSpPr>
          <p:nvPr/>
        </p:nvSpPr>
        <p:spPr>
          <a:xfrm>
            <a:off x="1746607" y="4878575"/>
            <a:ext cx="10221275" cy="458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Type(from=name, to=name</a:t>
            </a:r>
            <a:r>
              <a:rPr lang="en-US" altLang="ko-KR" sz="2000" i="1" dirty="0"/>
              <a:t>, label=“description”, color=color, </a:t>
            </a:r>
            <a:r>
              <a:rPr lang="en-US" altLang="ko-KR" sz="2000" i="1" dirty="0" err="1"/>
              <a:t>fillcolor</a:t>
            </a:r>
            <a:r>
              <a:rPr lang="en-US" altLang="ko-KR" sz="2000" i="1" dirty="0"/>
              <a:t>=</a:t>
            </a:r>
            <a:r>
              <a:rPr lang="en-US" altLang="ko-KR" sz="2000" i="1" dirty="0" err="1"/>
              <a:t>fillcolor</a:t>
            </a:r>
            <a:r>
              <a:rPr lang="en-US" altLang="ko-KR" sz="2000" i="1" dirty="0"/>
              <a:t>, direction=direction</a:t>
            </a:r>
            <a:r>
              <a:rPr lang="en-US" altLang="ko-KR" sz="2000" dirty="0"/>
              <a:t>)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D2B2F28-DDFA-441C-B25B-BB72D4561151}"/>
              </a:ext>
            </a:extLst>
          </p:cNvPr>
          <p:cNvCxnSpPr>
            <a:cxnSpLocks/>
          </p:cNvCxnSpPr>
          <p:nvPr/>
        </p:nvCxnSpPr>
        <p:spPr>
          <a:xfrm>
            <a:off x="2402541" y="5328397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C08F1E-2D7F-4727-82EF-D49914225041}"/>
              </a:ext>
            </a:extLst>
          </p:cNvPr>
          <p:cNvSpPr txBox="1"/>
          <p:nvPr/>
        </p:nvSpPr>
        <p:spPr>
          <a:xfrm>
            <a:off x="5700045" y="5998603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ED03F7-6A93-48CC-BA70-B668BCB1A2C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228961" y="5337362"/>
            <a:ext cx="278357" cy="661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2E4015-3592-4F7B-B616-C52CF05F2828}"/>
              </a:ext>
            </a:extLst>
          </p:cNvPr>
          <p:cNvCxnSpPr>
            <a:cxnSpLocks/>
          </p:cNvCxnSpPr>
          <p:nvPr/>
        </p:nvCxnSpPr>
        <p:spPr>
          <a:xfrm>
            <a:off x="1876596" y="5328398"/>
            <a:ext cx="4094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158FA8-4461-4A5A-9905-167CA0234628}"/>
              </a:ext>
            </a:extLst>
          </p:cNvPr>
          <p:cNvSpPr txBox="1"/>
          <p:nvPr/>
        </p:nvSpPr>
        <p:spPr>
          <a:xfrm>
            <a:off x="2481714" y="3988036"/>
            <a:ext cx="237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 Type</a:t>
            </a:r>
            <a:endParaRPr lang="ko-KR" altLang="en-US" sz="2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66B8EB-FEA8-43ED-9D60-044410FB8C62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235184" y="4249646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9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BBEBD-235E-41A7-B41D-215BD4F8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90482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Type List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EB3EC-0887-4D2B-BDE2-9613D5BF0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7295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Element</a:t>
            </a:r>
          </a:p>
          <a:p>
            <a:pPr lvl="1"/>
            <a:r>
              <a:rPr lang="en-US" altLang="ko-KR" dirty="0" err="1"/>
              <a:t>ComponentAndConnector</a:t>
            </a:r>
            <a:endParaRPr lang="en-US" altLang="ko-KR" dirty="0"/>
          </a:p>
          <a:p>
            <a:pPr lvl="1"/>
            <a:r>
              <a:rPr lang="en-US" altLang="ko-KR" dirty="0"/>
              <a:t>Deployment</a:t>
            </a:r>
          </a:p>
          <a:p>
            <a:pPr lvl="1"/>
            <a:r>
              <a:rPr lang="en-US" altLang="ko-KR" dirty="0"/>
              <a:t>Activity</a:t>
            </a:r>
          </a:p>
          <a:p>
            <a:pPr lvl="1"/>
            <a:r>
              <a:rPr lang="en-US" altLang="ko-KR" dirty="0"/>
              <a:t>Service</a:t>
            </a:r>
          </a:p>
          <a:p>
            <a:pPr lvl="1"/>
            <a:r>
              <a:rPr lang="en-US" altLang="ko-KR" dirty="0" err="1"/>
              <a:t>BroadcastReceiver</a:t>
            </a:r>
            <a:endParaRPr lang="en-US" altLang="ko-KR" dirty="0"/>
          </a:p>
          <a:p>
            <a:pPr lvl="1"/>
            <a:r>
              <a:rPr lang="en-US" altLang="ko-KR" dirty="0" err="1"/>
              <a:t>ContentProvider</a:t>
            </a:r>
            <a:endParaRPr lang="en-US" altLang="ko-KR" dirty="0"/>
          </a:p>
          <a:p>
            <a:pPr lvl="1"/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View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1"/>
            <a:r>
              <a:rPr lang="en-US" altLang="ko-KR" dirty="0"/>
              <a:t>Presenter</a:t>
            </a:r>
          </a:p>
          <a:p>
            <a:pPr lvl="1"/>
            <a:r>
              <a:rPr lang="en-US" altLang="ko-KR" dirty="0" err="1"/>
              <a:t>ViewModel</a:t>
            </a:r>
            <a:endParaRPr lang="en-US" altLang="ko-KR" dirty="0"/>
          </a:p>
          <a:p>
            <a:pPr lvl="1"/>
            <a:r>
              <a:rPr lang="en-US" altLang="ko-KR" dirty="0"/>
              <a:t>Component</a:t>
            </a:r>
          </a:p>
          <a:p>
            <a:pPr lvl="1"/>
            <a:r>
              <a:rPr lang="en-US" altLang="ko-KR" dirty="0"/>
              <a:t>Database</a:t>
            </a:r>
          </a:p>
          <a:p>
            <a:pPr lvl="1"/>
            <a:r>
              <a:rPr lang="en-US" altLang="ko-KR" dirty="0"/>
              <a:t>Cloud</a:t>
            </a:r>
          </a:p>
          <a:p>
            <a:pPr lvl="1"/>
            <a:r>
              <a:rPr lang="en-US" altLang="ko-KR" dirty="0"/>
              <a:t>Server</a:t>
            </a:r>
          </a:p>
          <a:p>
            <a:pPr lvl="1"/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Thread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EFB0D1D-6F6E-4C2C-BE2F-090378F4BCCD}"/>
              </a:ext>
            </a:extLst>
          </p:cNvPr>
          <p:cNvSpPr txBox="1">
            <a:spLocks/>
          </p:cNvSpPr>
          <p:nvPr/>
        </p:nvSpPr>
        <p:spPr>
          <a:xfrm>
            <a:off x="4065495" y="1825625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Relation</a:t>
            </a:r>
            <a:endParaRPr lang="en-US" altLang="ko-KR" sz="1600" dirty="0"/>
          </a:p>
          <a:p>
            <a:pPr lvl="1"/>
            <a:r>
              <a:rPr lang="en-US" altLang="ko-KR" sz="1400" dirty="0"/>
              <a:t>Association</a:t>
            </a:r>
          </a:p>
          <a:p>
            <a:pPr lvl="1"/>
            <a:r>
              <a:rPr lang="en-US" altLang="ko-KR" sz="1400" dirty="0"/>
              <a:t>Dependency</a:t>
            </a:r>
          </a:p>
          <a:p>
            <a:pPr lvl="1"/>
            <a:r>
              <a:rPr lang="en-US" altLang="ko-KR" sz="1400" dirty="0"/>
              <a:t>Inheritance</a:t>
            </a:r>
          </a:p>
          <a:p>
            <a:pPr lvl="1"/>
            <a:r>
              <a:rPr lang="en-US" altLang="ko-KR" sz="1400" dirty="0"/>
              <a:t>Realization</a:t>
            </a:r>
          </a:p>
          <a:p>
            <a:pPr lvl="1"/>
            <a:r>
              <a:rPr lang="en-US" altLang="ko-KR" sz="1400" dirty="0"/>
              <a:t>Aggregation</a:t>
            </a:r>
          </a:p>
          <a:p>
            <a:pPr lvl="1"/>
            <a:r>
              <a:rPr lang="en-US" altLang="ko-KR" sz="1400" dirty="0"/>
              <a:t>Composition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5851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914E3-6C5D-4D64-8E8A-5121D946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Attribute List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FB724F1-1B5C-4697-80C8-6F2934FBFCC2}"/>
              </a:ext>
            </a:extLst>
          </p:cNvPr>
          <p:cNvSpPr txBox="1">
            <a:spLocks/>
          </p:cNvSpPr>
          <p:nvPr/>
        </p:nvSpPr>
        <p:spPr>
          <a:xfrm>
            <a:off x="838200" y="1762872"/>
            <a:ext cx="2913527" cy="503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Color, </a:t>
            </a:r>
            <a:r>
              <a:rPr lang="en-US" altLang="ko-KR" sz="1800" dirty="0" err="1"/>
              <a:t>FillColor</a:t>
            </a:r>
            <a:endParaRPr lang="en-US" altLang="ko-KR" sz="1600" dirty="0"/>
          </a:p>
          <a:p>
            <a:pPr lvl="1"/>
            <a:r>
              <a:rPr lang="en-US" altLang="ko-KR" sz="1400" dirty="0"/>
              <a:t>“0~255, 0~255, 0~255”</a:t>
            </a:r>
          </a:p>
          <a:p>
            <a:pPr lvl="1"/>
            <a:r>
              <a:rPr lang="en-US" altLang="ko-KR" sz="1400" dirty="0"/>
              <a:t>#FFFFFF</a:t>
            </a:r>
          </a:p>
          <a:p>
            <a:pPr lvl="1"/>
            <a:r>
              <a:rPr lang="en-US" altLang="ko-KR" sz="1400" dirty="0"/>
              <a:t>Red</a:t>
            </a:r>
          </a:p>
          <a:p>
            <a:pPr lvl="1"/>
            <a:r>
              <a:rPr lang="en-US" altLang="ko-KR" sz="1400" dirty="0"/>
              <a:t>Cyan</a:t>
            </a:r>
          </a:p>
          <a:p>
            <a:pPr lvl="1"/>
            <a:r>
              <a:rPr lang="en-US" altLang="ko-KR" sz="1400" dirty="0"/>
              <a:t>Blue</a:t>
            </a:r>
          </a:p>
          <a:p>
            <a:pPr lvl="1"/>
            <a:r>
              <a:rPr lang="en-US" altLang="ko-KR" sz="1400" dirty="0" err="1"/>
              <a:t>DarkBlue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LightBlue</a:t>
            </a:r>
            <a:endParaRPr lang="en-US" altLang="ko-KR" sz="1400" dirty="0"/>
          </a:p>
          <a:p>
            <a:pPr lvl="1"/>
            <a:r>
              <a:rPr lang="en-US" altLang="ko-KR" sz="1400" dirty="0"/>
              <a:t>Purple</a:t>
            </a:r>
          </a:p>
          <a:p>
            <a:pPr lvl="1"/>
            <a:r>
              <a:rPr lang="en-US" altLang="ko-KR" sz="1400" dirty="0"/>
              <a:t>Yellow</a:t>
            </a:r>
          </a:p>
          <a:p>
            <a:pPr lvl="1"/>
            <a:r>
              <a:rPr lang="en-US" altLang="ko-KR" sz="1400" dirty="0"/>
              <a:t>Lime</a:t>
            </a:r>
          </a:p>
          <a:p>
            <a:pPr lvl="1"/>
            <a:r>
              <a:rPr lang="en-US" altLang="ko-KR" sz="1400" dirty="0"/>
              <a:t>Magenta</a:t>
            </a:r>
          </a:p>
          <a:p>
            <a:pPr lvl="1"/>
            <a:r>
              <a:rPr lang="en-US" altLang="ko-KR" sz="1400" dirty="0"/>
              <a:t>Olive</a:t>
            </a:r>
          </a:p>
          <a:p>
            <a:pPr lvl="1"/>
            <a:r>
              <a:rPr lang="en-US" altLang="ko-KR" sz="1400" dirty="0"/>
              <a:t>Green</a:t>
            </a:r>
          </a:p>
          <a:p>
            <a:pPr lvl="1"/>
            <a:r>
              <a:rPr lang="en-US" altLang="ko-KR" sz="1400" dirty="0"/>
              <a:t>Maroon</a:t>
            </a:r>
          </a:p>
          <a:p>
            <a:pPr lvl="1"/>
            <a:r>
              <a:rPr lang="en-US" altLang="ko-KR" sz="1400" dirty="0"/>
              <a:t>Brown</a:t>
            </a:r>
          </a:p>
          <a:p>
            <a:pPr lvl="1"/>
            <a:r>
              <a:rPr lang="en-US" altLang="ko-KR" sz="1400" dirty="0"/>
              <a:t>Orange</a:t>
            </a:r>
          </a:p>
          <a:p>
            <a:pPr lvl="1"/>
            <a:r>
              <a:rPr lang="en-US" altLang="ko-KR" sz="1400" dirty="0"/>
              <a:t>Black</a:t>
            </a:r>
          </a:p>
          <a:p>
            <a:pPr lvl="1"/>
            <a:r>
              <a:rPr lang="en-US" altLang="ko-KR" sz="1400" dirty="0"/>
              <a:t>Gray</a:t>
            </a:r>
          </a:p>
          <a:p>
            <a:pPr lvl="1"/>
            <a:r>
              <a:rPr lang="en-US" altLang="ko-KR" sz="1400" dirty="0"/>
              <a:t>Silver</a:t>
            </a:r>
          </a:p>
          <a:p>
            <a:pPr lvl="1"/>
            <a:r>
              <a:rPr lang="en-US" altLang="ko-KR" sz="1400" dirty="0"/>
              <a:t>White</a:t>
            </a:r>
          </a:p>
          <a:p>
            <a:pPr lvl="1"/>
            <a:endParaRPr lang="en-US" altLang="ko-KR" sz="1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AA04115-3CD0-4795-86E4-452779C804BD}"/>
              </a:ext>
            </a:extLst>
          </p:cNvPr>
          <p:cNvSpPr txBox="1">
            <a:spLocks/>
          </p:cNvSpPr>
          <p:nvPr/>
        </p:nvSpPr>
        <p:spPr>
          <a:xfrm>
            <a:off x="3751727" y="1762872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Style</a:t>
            </a:r>
            <a:endParaRPr lang="en-US" altLang="ko-KR" sz="1600" dirty="0"/>
          </a:p>
          <a:p>
            <a:pPr lvl="1"/>
            <a:r>
              <a:rPr lang="en-US" altLang="ko-KR" sz="1400" dirty="0"/>
              <a:t>solid</a:t>
            </a:r>
          </a:p>
          <a:p>
            <a:pPr lvl="1"/>
            <a:r>
              <a:rPr lang="en-US" altLang="ko-KR" sz="1400" dirty="0"/>
              <a:t>dashed</a:t>
            </a:r>
          </a:p>
          <a:p>
            <a:pPr lvl="1"/>
            <a:r>
              <a:rPr lang="en-US" altLang="ko-KR" sz="1400" dirty="0"/>
              <a:t>dotted</a:t>
            </a:r>
          </a:p>
          <a:p>
            <a:pPr lvl="1"/>
            <a:r>
              <a:rPr lang="en-US" altLang="ko-KR" sz="1400" dirty="0"/>
              <a:t>bold</a:t>
            </a:r>
          </a:p>
          <a:p>
            <a:pPr lvl="1"/>
            <a:r>
              <a:rPr lang="en-US" altLang="ko-KR" sz="1400" dirty="0" err="1"/>
              <a:t>invis</a:t>
            </a:r>
            <a:endParaRPr lang="en-US" altLang="ko-KR" sz="1400" dirty="0"/>
          </a:p>
          <a:p>
            <a:pPr lvl="1"/>
            <a:r>
              <a:rPr lang="en-US" altLang="ko-KR" sz="1400" dirty="0"/>
              <a:t>filled</a:t>
            </a:r>
          </a:p>
          <a:p>
            <a:pPr lvl="1"/>
            <a:r>
              <a:rPr lang="en-US" altLang="ko-KR" sz="1400" dirty="0"/>
              <a:t>diagonals</a:t>
            </a:r>
          </a:p>
          <a:p>
            <a:pPr lvl="1"/>
            <a:r>
              <a:rPr lang="en-US" altLang="ko-KR" sz="1400" dirty="0"/>
              <a:t>rounded</a:t>
            </a:r>
          </a:p>
          <a:p>
            <a:pPr lvl="1"/>
            <a:endParaRPr lang="en-US" altLang="ko-KR" sz="1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D8FFD8-9980-4501-BEAF-D994F958A2BA}"/>
              </a:ext>
            </a:extLst>
          </p:cNvPr>
          <p:cNvSpPr txBox="1">
            <a:spLocks/>
          </p:cNvSpPr>
          <p:nvPr/>
        </p:nvSpPr>
        <p:spPr>
          <a:xfrm>
            <a:off x="6096000" y="1762872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Shape</a:t>
            </a:r>
            <a:endParaRPr lang="en-US" altLang="ko-KR" sz="1600" dirty="0"/>
          </a:p>
          <a:p>
            <a:pPr lvl="1"/>
            <a:r>
              <a:rPr lang="en-US" altLang="ko-KR" sz="1400" dirty="0"/>
              <a:t>box</a:t>
            </a:r>
          </a:p>
          <a:p>
            <a:pPr lvl="1"/>
            <a:r>
              <a:rPr lang="en-US" altLang="ko-KR" sz="1400" dirty="0"/>
              <a:t>circle</a:t>
            </a:r>
          </a:p>
          <a:p>
            <a:pPr lvl="1"/>
            <a:r>
              <a:rPr lang="en-US" altLang="ko-KR" sz="1400" dirty="0"/>
              <a:t>ellipse</a:t>
            </a:r>
          </a:p>
          <a:p>
            <a:pPr lvl="1"/>
            <a:r>
              <a:rPr lang="en-US" altLang="ko-KR" sz="1400" dirty="0"/>
              <a:t>point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6E8497F-6595-447B-BE5C-BBB02D391E24}"/>
              </a:ext>
            </a:extLst>
          </p:cNvPr>
          <p:cNvSpPr txBox="1">
            <a:spLocks/>
          </p:cNvSpPr>
          <p:nvPr/>
        </p:nvSpPr>
        <p:spPr>
          <a:xfrm>
            <a:off x="8126505" y="1762872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Direction</a:t>
            </a:r>
            <a:endParaRPr lang="en-US" altLang="ko-KR" sz="1600" dirty="0"/>
          </a:p>
          <a:p>
            <a:pPr lvl="1"/>
            <a:r>
              <a:rPr lang="en-US" altLang="ko-KR" sz="1400" dirty="0"/>
              <a:t>up</a:t>
            </a:r>
          </a:p>
          <a:p>
            <a:pPr lvl="1"/>
            <a:r>
              <a:rPr lang="en-US" altLang="ko-KR" sz="1400" dirty="0"/>
              <a:t>down</a:t>
            </a:r>
          </a:p>
          <a:p>
            <a:pPr lvl="1"/>
            <a:r>
              <a:rPr lang="en-US" altLang="ko-KR" sz="1400" dirty="0"/>
              <a:t>left</a:t>
            </a:r>
          </a:p>
          <a:p>
            <a:pPr lvl="1"/>
            <a:r>
              <a:rPr lang="en-US" altLang="ko-KR" sz="14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417652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25577</TotalTime>
  <Words>2191</Words>
  <Application>Microsoft Office PowerPoint</Application>
  <PresentationFormat>와이드스크린</PresentationFormat>
  <Paragraphs>760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PowerPoint 프레젠테이션</vt:lpstr>
      <vt:lpstr>PowerPoint 프레젠테이션</vt:lpstr>
      <vt:lpstr>V.2</vt:lpstr>
      <vt:lpstr>PowerPoint 프레젠테이션</vt:lpstr>
      <vt:lpstr>PowerPoint 프레젠테이션</vt:lpstr>
      <vt:lpstr>PowerPoint 프레젠테이션</vt:lpstr>
      <vt:lpstr>PowerPoint 프레젠테이션</vt:lpstr>
      <vt:lpstr>Type List</vt:lpstr>
      <vt:lpstr>Attribute List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Final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덕기</dc:creator>
  <cp:lastModifiedBy>홍 덕기</cp:lastModifiedBy>
  <cp:revision>125</cp:revision>
  <dcterms:created xsi:type="dcterms:W3CDTF">2021-03-18T12:15:09Z</dcterms:created>
  <dcterms:modified xsi:type="dcterms:W3CDTF">2021-04-19T11:37:45Z</dcterms:modified>
</cp:coreProperties>
</file>