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70" r:id="rId4"/>
    <p:sldId id="279" r:id="rId5"/>
    <p:sldId id="280" r:id="rId6"/>
    <p:sldId id="281" r:id="rId7"/>
    <p:sldId id="282" r:id="rId8"/>
    <p:sldId id="262" r:id="rId9"/>
    <p:sldId id="278" r:id="rId10"/>
    <p:sldId id="283" r:id="rId11"/>
    <p:sldId id="284" r:id="rId12"/>
    <p:sldId id="285" r:id="rId13"/>
    <p:sldId id="286" r:id="rId14"/>
    <p:sldId id="28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31"/>
  </p:normalViewPr>
  <p:slideViewPr>
    <p:cSldViewPr snapToGrid="0" snapToObjects="1">
      <p:cViewPr varScale="1">
        <p:scale>
          <a:sx n="64" d="100"/>
          <a:sy n="64" d="100"/>
        </p:scale>
        <p:origin x="56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B36EF-D7CF-5249-83F4-69CB6B80D967}" type="datetimeFigureOut">
              <a:rPr kumimoji="1" lang="zh-CN" altLang="en-US" smtClean="0"/>
              <a:t>2017/6/8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A3A2F-D8A0-6841-833E-0E64D0447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6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3238-F02D-024A-A9E4-02AA80646E1E}" type="datetimeFigureOut">
              <a:rPr kumimoji="1" lang="zh-CN" altLang="en-US" smtClean="0"/>
              <a:t>2017/6/8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BD333-2B6E-E047-8BDC-BBA39F515B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82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BD333-2B6E-E047-8BDC-BBA39F515B0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2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BD333-2B6E-E047-8BDC-BBA39F515B0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2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1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87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1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733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54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3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3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1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02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2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7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9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64356" y="2357429"/>
            <a:ext cx="8627165" cy="1241374"/>
          </a:xfrm>
        </p:spPr>
        <p:txBody>
          <a:bodyPr/>
          <a:lstStyle/>
          <a:p>
            <a:pPr algn="l"/>
            <a:r>
              <a:rPr lang="zh-CN" altLang="en-US" sz="8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城市智慧公交系统</a:t>
            </a:r>
            <a:br>
              <a:rPr lang="en-US" altLang="zh-CN" sz="8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设计与实现</a:t>
            </a:r>
            <a:endParaRPr kumimoji="1" lang="zh-CN" altLang="en-US" sz="8000" dirty="0">
              <a:latin typeface="微软雅黑" panose="020B0503020204020204" pitchFamily="34" charset="-122"/>
              <a:ea typeface="微软雅黑" panose="020B0503020204020204" pitchFamily="34" charset="-122"/>
              <a:cs typeface="STLit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09971" y="3884703"/>
            <a:ext cx="4829593" cy="3604591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TXinwei" charset="-122"/>
              </a:rPr>
              <a:t>王益挺</a:t>
            </a:r>
            <a:endParaRPr kumimoji="1"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TXinwei" charset="-122"/>
            </a:endParaRPr>
          </a:p>
          <a:p>
            <a:r>
              <a:rPr kumimoji="1"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TXinwei" charset="-122"/>
              </a:rPr>
              <a:t>计科</a:t>
            </a:r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TXinwei" charset="-122"/>
              </a:rPr>
              <a:t>1302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TXinwei" charset="-122"/>
              </a:rPr>
              <a:t>班</a:t>
            </a:r>
            <a:endParaRPr kumimoji="1"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TXinwei" charset="-122"/>
            </a:endParaRPr>
          </a:p>
          <a:p>
            <a:r>
              <a:rPr kumimoji="1"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TXinwei" charset="-122"/>
              </a:rPr>
              <a:t>指导教师：田贤忠</a:t>
            </a:r>
            <a:endParaRPr kumimoji="1"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TXinw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305" y="1258545"/>
            <a:ext cx="692051" cy="6920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82026" y="3244334"/>
            <a:ext cx="227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300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26" y="5686999"/>
            <a:ext cx="1113379" cy="10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2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77334" y="609600"/>
            <a:ext cx="4210672" cy="897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STXingkai" charset="-122"/>
              </a:rPr>
              <a:t>系统成果展示</a:t>
            </a:r>
            <a:endParaRPr kumimoji="1" lang="zh-CN" altLang="en-US" sz="44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91563" y="1287609"/>
            <a:ext cx="181152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121370" y="630648"/>
            <a:ext cx="6515100" cy="820271"/>
          </a:xfrm>
        </p:spPr>
        <p:txBody>
          <a:bodyPr>
            <a:noAutofit/>
          </a:bodyPr>
          <a:lstStyle/>
          <a:p>
            <a:pPr lvl="3"/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移动客户端</a:t>
            </a:r>
            <a:endParaRPr lang="zh-CN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 descr="IMG_040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7455" y="1450919"/>
            <a:ext cx="2662314" cy="47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IMG_040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1532" y="1507066"/>
            <a:ext cx="2693689" cy="480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32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77334" y="609600"/>
            <a:ext cx="4210672" cy="897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STXingkai" charset="-122"/>
              </a:rPr>
              <a:t>系统成果展示</a:t>
            </a:r>
            <a:endParaRPr kumimoji="1" lang="zh-CN" altLang="en-US" sz="44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91563" y="1287609"/>
            <a:ext cx="181152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121370" y="630648"/>
            <a:ext cx="6515100" cy="820271"/>
          </a:xfrm>
        </p:spPr>
        <p:txBody>
          <a:bodyPr>
            <a:noAutofit/>
          </a:bodyPr>
          <a:lstStyle/>
          <a:p>
            <a:pPr lvl="3"/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移动客户端</a:t>
            </a:r>
            <a:endParaRPr lang="zh-CN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IMG_040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5022" y="1738304"/>
            <a:ext cx="2655210" cy="472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IMG_040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0455" y="1738304"/>
            <a:ext cx="2648619" cy="472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11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77334" y="609600"/>
            <a:ext cx="4210672" cy="897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STXingkai" charset="-122"/>
              </a:rPr>
              <a:t>系统成果展示</a:t>
            </a:r>
            <a:endParaRPr kumimoji="1" lang="zh-CN" altLang="en-US" sz="44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91563" y="1287609"/>
            <a:ext cx="181152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121370" y="630648"/>
            <a:ext cx="6515100" cy="820271"/>
          </a:xfrm>
        </p:spPr>
        <p:txBody>
          <a:bodyPr>
            <a:noAutofit/>
          </a:bodyPr>
          <a:lstStyle/>
          <a:p>
            <a:pPr lvl="3"/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管理员端</a:t>
            </a:r>
            <a:endParaRPr lang="zh-CN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219" y="1745291"/>
            <a:ext cx="8093242" cy="45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9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77334" y="609600"/>
            <a:ext cx="4210672" cy="897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STXingkai" charset="-122"/>
              </a:rPr>
              <a:t>总结与展望</a:t>
            </a:r>
            <a:endParaRPr kumimoji="1" lang="zh-CN" altLang="en-US" sz="44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91563" y="1287609"/>
            <a:ext cx="181152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-319253" y="1505162"/>
            <a:ext cx="6515100" cy="820271"/>
          </a:xfrm>
        </p:spPr>
        <p:txBody>
          <a:bodyPr>
            <a:noAutofit/>
          </a:bodyPr>
          <a:lstStyle/>
          <a:p>
            <a:pPr lvl="3"/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完成工作</a:t>
            </a:r>
            <a:endParaRPr lang="zh-CN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0518" y="2287080"/>
            <a:ext cx="72174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公交实时位置检测与查询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公交空余座位检测与查询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管理员端公交数据报表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路线规划、信息维护等辅助功能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27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77334" y="609600"/>
            <a:ext cx="4210672" cy="897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STXingkai" charset="-122"/>
              </a:rPr>
              <a:t>总结与展望</a:t>
            </a:r>
            <a:endParaRPr kumimoji="1" lang="zh-CN" altLang="en-US" sz="44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91563" y="1287609"/>
            <a:ext cx="181152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-319253" y="1528409"/>
            <a:ext cx="6515100" cy="820271"/>
          </a:xfrm>
        </p:spPr>
        <p:txBody>
          <a:bodyPr>
            <a:noAutofit/>
          </a:bodyPr>
          <a:lstStyle/>
          <a:p>
            <a:pPr lvl="3"/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项目展望</a:t>
            </a:r>
            <a:endParaRPr lang="zh-CN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0518" y="2287080"/>
            <a:ext cx="78064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完善公交大数据分析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系统高并发优化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多传感器融合、移动蜂窝基站辅助定位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22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5180" y="2451219"/>
            <a:ext cx="38779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9600" b="1" cap="none" spc="0" dirty="0">
                <a:ln/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40854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051" y="382385"/>
            <a:ext cx="3464049" cy="1096791"/>
          </a:xfrm>
        </p:spPr>
        <p:txBody>
          <a:bodyPr>
            <a:noAutofit/>
          </a:bodyPr>
          <a:lstStyle/>
          <a:p>
            <a:r>
              <a:rPr kumimoji="1"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cs typeface="STFangsong" charset="-122"/>
              </a:rPr>
              <a:t>主要内容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69952" y="1850805"/>
            <a:ext cx="5959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项目背景及研究意义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69953" y="2894141"/>
            <a:ext cx="45865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系统设计及实现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236" y="3937477"/>
            <a:ext cx="40735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系统成果展示</a:t>
            </a:r>
          </a:p>
        </p:txBody>
      </p:sp>
      <p:sp>
        <p:nvSpPr>
          <p:cNvPr id="6" name="矩形 5"/>
          <p:cNvSpPr/>
          <p:nvPr/>
        </p:nvSpPr>
        <p:spPr>
          <a:xfrm>
            <a:off x="2331236" y="4980813"/>
            <a:ext cx="35605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26237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550460" cy="7620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项目背景及研究意义</a:t>
            </a:r>
            <a:endParaRPr kumimoji="1"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STXingka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34469" y="1591961"/>
            <a:ext cx="6515100" cy="820271"/>
          </a:xfrm>
        </p:spPr>
        <p:txBody>
          <a:bodyPr>
            <a:noAutofit/>
          </a:bodyPr>
          <a:lstStyle/>
          <a:p>
            <a:pPr lvl="2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5892" y="2493367"/>
            <a:ext cx="80525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乘客等候公交时无法知道：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车辆实时位置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车内的空余座位情况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892" y="432694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公交运营公司无法通过公交实时数据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来设置科学合理的路线和调度方案</a:t>
            </a:r>
            <a:endParaRPr lang="zh-CN" altLang="en-US" sz="2500" dirty="0"/>
          </a:p>
        </p:txBody>
      </p:sp>
      <p:sp>
        <p:nvSpPr>
          <p:cNvPr id="6" name="矩形 5"/>
          <p:cNvSpPr/>
          <p:nvPr/>
        </p:nvSpPr>
        <p:spPr>
          <a:xfrm>
            <a:off x="4171209" y="1738057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传统的公交系统存在问题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56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550460" cy="7620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项目背景及研究意义</a:t>
            </a:r>
            <a:endParaRPr kumimoji="1"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STXingka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34469" y="1591961"/>
            <a:ext cx="6515100" cy="820271"/>
          </a:xfrm>
        </p:spPr>
        <p:txBody>
          <a:bodyPr>
            <a:noAutofit/>
          </a:bodyPr>
          <a:lstStyle/>
          <a:p>
            <a:pPr lvl="2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5986" y="4250207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城市交通压力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提高市民出行效率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提高公交行业信息化水平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98491" y="261192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检测公交实时位置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检测公交空余座位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提供公交数据报表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9371" y="2988756"/>
            <a:ext cx="14190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866" y="4681493"/>
            <a:ext cx="14190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en-US" altLang="zh-CN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25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550460" cy="762000"/>
          </a:xfrm>
        </p:spPr>
        <p:txBody>
          <a:bodyPr>
            <a:normAutofit/>
          </a:bodyPr>
          <a:lstStyle/>
          <a:p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STXingkai" charset="-122"/>
              </a:rPr>
              <a:t>系统设计及实现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34469" y="1591961"/>
            <a:ext cx="6515100" cy="820271"/>
          </a:xfrm>
        </p:spPr>
        <p:txBody>
          <a:bodyPr>
            <a:noAutofit/>
          </a:bodyPr>
          <a:lstStyle/>
          <a:p>
            <a:pPr lvl="2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18" y="1921223"/>
            <a:ext cx="5983653" cy="46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6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550460" cy="762000"/>
          </a:xfrm>
        </p:spPr>
        <p:txBody>
          <a:bodyPr>
            <a:normAutofit/>
          </a:bodyPr>
          <a:lstStyle/>
          <a:p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STXingkai" charset="-122"/>
              </a:rPr>
              <a:t>系统设计及实现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34469" y="1591961"/>
            <a:ext cx="6515100" cy="820271"/>
          </a:xfrm>
        </p:spPr>
        <p:txBody>
          <a:bodyPr>
            <a:noAutofit/>
          </a:bodyPr>
          <a:lstStyle/>
          <a:p>
            <a:pPr lvl="2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硬件技术</a:t>
            </a:r>
            <a:endParaRPr lang="zh-CN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7900" y="3803318"/>
            <a:ext cx="3595167" cy="26752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4464" y="1587722"/>
            <a:ext cx="2472821" cy="17515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7794" y="1138989"/>
            <a:ext cx="2667762" cy="23702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9502" y="3963739"/>
            <a:ext cx="2130628" cy="26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3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87315"/>
            <a:ext cx="6550460" cy="762000"/>
          </a:xfrm>
        </p:spPr>
        <p:txBody>
          <a:bodyPr>
            <a:normAutofit/>
          </a:bodyPr>
          <a:lstStyle/>
          <a:p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STXingkai" charset="-122"/>
              </a:rPr>
              <a:t>系统设计及实现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7041" y="5873611"/>
            <a:ext cx="1625870" cy="679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5912" y="4549325"/>
            <a:ext cx="2245053" cy="856669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609380" y="2179526"/>
            <a:ext cx="4294683" cy="1198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2203" y="3362057"/>
            <a:ext cx="13334398" cy="1198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zh-CN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2203" y="4552083"/>
            <a:ext cx="6001837" cy="1198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4724" y="2047852"/>
            <a:ext cx="1338677" cy="9867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2911" y="2045847"/>
            <a:ext cx="1326352" cy="1066040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22202" y="5798655"/>
            <a:ext cx="4253710" cy="1198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endParaRPr lang="zh-CN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5169" y="4346909"/>
            <a:ext cx="1836767" cy="96530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4724" y="3298542"/>
            <a:ext cx="1475509" cy="911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1186" y="3376982"/>
            <a:ext cx="2068702" cy="87140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3637" y="3240795"/>
            <a:ext cx="1181843" cy="942410"/>
          </a:xfrm>
          <a:prstGeom prst="rect">
            <a:avLst/>
          </a:prstGeom>
        </p:spPr>
      </p:pic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-134429" y="1172136"/>
            <a:ext cx="6515100" cy="820271"/>
          </a:xfrm>
        </p:spPr>
        <p:txBody>
          <a:bodyPr>
            <a:noAutofit/>
          </a:bodyPr>
          <a:lstStyle/>
          <a:p>
            <a:pPr lvl="2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软件技术</a:t>
            </a:r>
            <a:endParaRPr lang="zh-CN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85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51" y="2040481"/>
            <a:ext cx="8567946" cy="4506682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STXingkai" charset="-122"/>
              </a:rPr>
              <a:t>系统设计及实现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-134469" y="1591961"/>
            <a:ext cx="6515100" cy="820271"/>
          </a:xfrm>
        </p:spPr>
        <p:txBody>
          <a:bodyPr>
            <a:noAutofit/>
          </a:bodyPr>
          <a:lstStyle/>
          <a:p>
            <a:pPr lvl="3"/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  <a:endParaRPr lang="zh-CN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13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77334" y="609600"/>
            <a:ext cx="4210672" cy="897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STXingkai" charset="-122"/>
              </a:rPr>
              <a:t>系统成果展示</a:t>
            </a:r>
            <a:endParaRPr kumimoji="1" lang="zh-CN" altLang="en-US" sz="44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91563" y="1287609"/>
            <a:ext cx="181152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70" y="2337475"/>
            <a:ext cx="5524784" cy="4140413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-289452" y="1591961"/>
            <a:ext cx="6515100" cy="820271"/>
          </a:xfrm>
        </p:spPr>
        <p:txBody>
          <a:bodyPr>
            <a:noAutofit/>
          </a:bodyPr>
          <a:lstStyle/>
          <a:p>
            <a:pPr lvl="3"/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硬件部分</a:t>
            </a:r>
            <a:endParaRPr lang="zh-CN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3204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233</Words>
  <Application>Microsoft Office PowerPoint</Application>
  <PresentationFormat>宽屏</PresentationFormat>
  <Paragraphs>63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DengXian</vt:lpstr>
      <vt:lpstr>方正姚体</vt:lpstr>
      <vt:lpstr>STFangsong</vt:lpstr>
      <vt:lpstr>STXingkai</vt:lpstr>
      <vt:lpstr>STLiti</vt:lpstr>
      <vt:lpstr>华文新魏</vt:lpstr>
      <vt:lpstr>华文新魏</vt:lpstr>
      <vt:lpstr>微软雅黑</vt:lpstr>
      <vt:lpstr>Arial</vt:lpstr>
      <vt:lpstr>Helvetica</vt:lpstr>
      <vt:lpstr>Trebuchet MS</vt:lpstr>
      <vt:lpstr>Wingdings</vt:lpstr>
      <vt:lpstr>Wingdings 3</vt:lpstr>
      <vt:lpstr>平面</vt:lpstr>
      <vt:lpstr>城市智慧公交系统  设计与实现</vt:lpstr>
      <vt:lpstr>主要内容</vt:lpstr>
      <vt:lpstr> 项目背景及研究意义</vt:lpstr>
      <vt:lpstr> 项目背景及研究意义</vt:lpstr>
      <vt:lpstr>系统设计及实现</vt:lpstr>
      <vt:lpstr>系统设计及实现</vt:lpstr>
      <vt:lpstr>系统设计及实现</vt:lpstr>
      <vt:lpstr>系统设计及实现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先进班级申请</dc:title>
  <dc:creator>User</dc:creator>
  <cp:lastModifiedBy>User</cp:lastModifiedBy>
  <cp:revision>55</cp:revision>
  <dcterms:created xsi:type="dcterms:W3CDTF">2016-10-25T10:45:48Z</dcterms:created>
  <dcterms:modified xsi:type="dcterms:W3CDTF">2017-06-08T15:26:03Z</dcterms:modified>
</cp:coreProperties>
</file>