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Lst>
  <p:handoutMasterIdLst>
    <p:handoutMasterId r:id="rId18"/>
  </p:handoutMasterIdLst>
  <p:sldIdLst>
    <p:sldId id="262" r:id="rId11"/>
    <p:sldId id="259" r:id="rId12"/>
    <p:sldId id="296" r:id="rId13"/>
    <p:sldId id="281" r:id="rId14"/>
    <p:sldId id="282" r:id="rId15"/>
    <p:sldId id="294" r:id="rId16"/>
    <p:sldId id="295" r:id="rId1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21">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90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243" autoAdjust="0"/>
    <p:restoredTop sz="94660"/>
  </p:normalViewPr>
  <p:slideViewPr>
    <p:cSldViewPr snapToGrid="0" showGuides="1">
      <p:cViewPr varScale="1">
        <p:scale>
          <a:sx n="110" d="100"/>
          <a:sy n="110" d="100"/>
        </p:scale>
        <p:origin x="1411" y="82"/>
      </p:cViewPr>
      <p:guideLst>
        <p:guide orient="horz" pos="436"/>
        <p:guide orient="horz" pos="621"/>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1638" y="-108"/>
      </p:cViewPr>
      <p:guideLst>
        <p:guide orient="horz" pos="2909"/>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5" Type="http://schemas.openxmlformats.org/officeDocument/2006/relationships/slideMaster" Target="slideMasters/slideMaster5.xml"/><Relationship Id="rId15" Type="http://schemas.openxmlformats.org/officeDocument/2006/relationships/slide" Target="slides/slide5.xml"/><Relationship Id="rId10" Type="http://schemas.openxmlformats.org/officeDocument/2006/relationships/slideMaster" Target="slideMasters/slideMaster10.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ea typeface="宋体" panose="02010600030101010101"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ea typeface="宋体" panose="02010600030101010101" pitchFamily="2" charset="-122"/>
              </a:defRPr>
            </a:lvl1pPr>
          </a:lstStyle>
          <a:p>
            <a:pPr>
              <a:defRPr/>
            </a:pPr>
            <a:fld id="{FD6B2986-D06E-4F3C-B19C-CC0A0E2B9416}" type="datetimeFigureOut">
              <a:rPr lang="zh-CN" altLang="en-US"/>
              <a:t>2020/1/3</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ea typeface="宋体" panose="02010600030101010101"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ea typeface="宋体" panose="02010600030101010101" pitchFamily="2" charset="-122"/>
              </a:defRPr>
            </a:lvl1pPr>
          </a:lstStyle>
          <a:p>
            <a:pPr>
              <a:defRPr/>
            </a:pPr>
            <a:fld id="{4B569440-9C1A-4A13-B530-46C3A9E17375}" type="slidenum">
              <a:rPr lang="zh-CN" altLang="en-US"/>
              <a:t>‹#›</a:t>
            </a:fld>
            <a:endParaRPr lang="en-US" altLang="zh-CN"/>
          </a:p>
        </p:txBody>
      </p:sp>
    </p:spTree>
    <p:extLst>
      <p:ext uri="{BB962C8B-B14F-4D97-AF65-F5344CB8AC3E}">
        <p14:creationId xmlns:p14="http://schemas.microsoft.com/office/powerpoint/2010/main" val="237153622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p:txBody>
          <a:bodyPr/>
          <a:lstStyle>
            <a:lvl1pPr>
              <a:defRPr/>
            </a:lvl1pPr>
          </a:lstStyle>
          <a:p>
            <a:pPr>
              <a:defRPr/>
            </a:pPr>
            <a:endParaRPr lang="en-US" altLang="zh-CN"/>
          </a:p>
        </p:txBody>
      </p:sp>
    </p:spTree>
  </p:cSld>
  <p:clrMapOvr>
    <a:masterClrMapping/>
  </p:clrMapOvr>
  <p:transition advClick="0" advTm="8000">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F51F9A-B9DB-47FC-996C-1661F1FE565D}" type="datetimeFigureOut">
              <a:rPr lang="en-US" smtClean="0"/>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4ECD1-836A-4396-866D-718C5DCE4552}" type="slidenum">
              <a:rPr lang="en-US" smtClean="0"/>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F51F9A-B9DB-47FC-996C-1661F1FE565D}" type="datetimeFigureOut">
              <a:rPr lang="en-US" smtClean="0"/>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4ECD1-836A-4396-866D-718C5DCE4552}" type="slidenum">
              <a:rPr lang="en-US" smtClean="0"/>
              <a:t>‹#›</a:t>
            </a:fld>
            <a:endParaRPr lang="en-US"/>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F51F9A-B9DB-47FC-996C-1661F1FE565D}" type="datetimeFigureOut">
              <a:rPr lang="en-US" smtClean="0"/>
              <a:t>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4ECD1-836A-4396-866D-718C5DCE4552}" type="slidenum">
              <a:rPr lang="en-US" smtClean="0"/>
              <a:t>‹#›</a:t>
            </a:fld>
            <a:endParaRPr lang="en-US"/>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51F9A-B9DB-47FC-996C-1661F1FE565D}" type="datetimeFigureOut">
              <a:rPr lang="en-US" smtClean="0"/>
              <a:t>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34ECD1-836A-4396-866D-718C5DCE4552}" type="slidenum">
              <a:rPr lang="en-US" smtClean="0"/>
              <a:t>‹#›</a:t>
            </a:fld>
            <a:endParaRPr lang="en-US"/>
          </a:p>
        </p:txBody>
      </p:sp>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F51F9A-B9DB-47FC-996C-1661F1FE565D}" type="datetimeFigureOut">
              <a:rPr lang="en-US" smtClean="0"/>
              <a:t>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34ECD1-836A-4396-866D-718C5DCE4552}" type="slidenum">
              <a:rPr lang="en-US" smtClean="0"/>
              <a:t>‹#›</a:t>
            </a:fld>
            <a:endParaRPr lang="en-US"/>
          </a:p>
        </p:txBody>
      </p:sp>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F51F9A-B9DB-47FC-996C-1661F1FE565D}" type="datetimeFigureOut">
              <a:rPr lang="en-US" smtClean="0"/>
              <a:t>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34ECD1-836A-4396-866D-718C5DCE4552}" type="slidenum">
              <a:rPr lang="en-US" smtClean="0"/>
              <a:t>‹#›</a:t>
            </a:fld>
            <a:endParaRPr lang="en-US"/>
          </a:p>
        </p:txBody>
      </p:sp>
    </p:spTree>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BF51F9A-B9DB-47FC-996C-1661F1FE565D}" type="datetimeFigureOut">
              <a:rPr lang="en-US" smtClean="0"/>
              <a:t>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4ECD1-836A-4396-866D-718C5DCE4552}" type="slidenum">
              <a:rPr lang="en-US" smtClean="0"/>
              <a:t>‹#›</a:t>
            </a:fld>
            <a:endParaRPr lang="en-US"/>
          </a:p>
        </p:txBody>
      </p:sp>
    </p:spTree>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BF51F9A-B9DB-47FC-996C-1661F1FE565D}" type="datetimeFigureOut">
              <a:rPr lang="en-US" smtClean="0"/>
              <a:t>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4ECD1-836A-4396-866D-718C5DCE4552}" type="slidenum">
              <a:rPr lang="en-US" smtClean="0"/>
              <a:t>‹#›</a:t>
            </a:fld>
            <a:endParaRPr lang="en-US"/>
          </a:p>
        </p:txBody>
      </p:sp>
    </p:spTree>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F51F9A-B9DB-47FC-996C-1661F1FE565D}" type="datetimeFigureOut">
              <a:rPr lang="en-US" smtClean="0"/>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4ECD1-836A-4396-866D-718C5DCE4552}" type="slidenum">
              <a:rPr lang="en-US" smtClean="0"/>
              <a:t>‹#›</a:t>
            </a:fld>
            <a:endParaRPr lang="en-US"/>
          </a:p>
        </p:txBody>
      </p:sp>
    </p:spTree>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F51F9A-B9DB-47FC-996C-1661F1FE565D}" type="datetimeFigureOut">
              <a:rPr lang="en-US" smtClean="0"/>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4ECD1-836A-4396-866D-718C5DCE4552}" type="slidenum">
              <a:rPr lang="en-US" smtClean="0"/>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p:txBody>
          <a:bodyPr/>
          <a:lstStyle>
            <a:lvl1pPr>
              <a:defRPr/>
            </a:lvl1pPr>
          </a:lstStyle>
          <a:p>
            <a:pPr>
              <a:defRPr/>
            </a:pPr>
            <a:endParaRPr lang="en-US" altLang="zh-CN"/>
          </a:p>
        </p:txBody>
      </p:sp>
    </p:spTree>
  </p:cSld>
  <p:clrMapOvr>
    <a:masterClrMapping/>
  </p:clrMapOvr>
  <p:transition advClick="0" advTm="8000">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p:txBody>
          <a:bodyPr/>
          <a:lstStyle>
            <a:lvl1pPr>
              <a:defRPr/>
            </a:lvl1pPr>
          </a:lstStyle>
          <a:p>
            <a:pPr>
              <a:defRPr/>
            </a:pPr>
            <a:endParaRPr lang="en-US" altLang="zh-CN"/>
          </a:p>
        </p:txBody>
      </p:sp>
    </p:spTree>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p:txBody>
          <a:bodyPr/>
          <a:lstStyle>
            <a:lvl1pPr>
              <a:defRPr/>
            </a:lvl1pPr>
          </a:lstStyle>
          <a:p>
            <a:pPr>
              <a:defRPr/>
            </a:pPr>
            <a:endParaRPr lang="en-US" altLang="zh-CN"/>
          </a:p>
        </p:txBody>
      </p:sp>
    </p:spTree>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p:txBody>
          <a:bodyPr/>
          <a:lstStyle>
            <a:lvl1pPr>
              <a:defRPr/>
            </a:lvl1pPr>
          </a:lstStyle>
          <a:p>
            <a:pPr>
              <a:defRPr/>
            </a:pPr>
            <a:endParaRPr lang="en-US" altLang="zh-CN"/>
          </a:p>
        </p:txBody>
      </p:sp>
    </p:spTree>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p:txBody>
          <a:bodyPr/>
          <a:lstStyle>
            <a:lvl1pPr>
              <a:defRPr/>
            </a:lvl1pPr>
          </a:lstStyle>
          <a:p>
            <a:pPr>
              <a:defRPr/>
            </a:pPr>
            <a:endParaRPr lang="en-US" altLang="zh-CN"/>
          </a:p>
        </p:txBody>
      </p:sp>
    </p:spTree>
  </p:cSld>
  <p:clrMapOvr>
    <a:masterClrMapping/>
  </p:clrMapOvr>
  <p:transition advClick="0" advTm="8000">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p:txBody>
          <a:bodyPr/>
          <a:lstStyle>
            <a:lvl1pPr>
              <a:defRPr/>
            </a:lvl1pPr>
          </a:lstStyle>
          <a:p>
            <a:pPr>
              <a:defRPr/>
            </a:pPr>
            <a:endParaRPr lang="en-US" altLang="zh-CN"/>
          </a:p>
        </p:txBody>
      </p:sp>
    </p:spTree>
  </p:cSld>
  <p:clrMapOvr>
    <a:masterClrMapping/>
  </p:clrMapOvr>
  <p:transition advClick="0" advTm="8000">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advClick="0" advTm="8000">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p:txBody>
          <a:bodyPr/>
          <a:lstStyle>
            <a:lvl1pPr>
              <a:defRPr/>
            </a:lvl1pPr>
          </a:lstStyle>
          <a:p>
            <a:pPr>
              <a:defRPr/>
            </a:pPr>
            <a:endParaRPr lang="en-US" altLang="zh-CN"/>
          </a:p>
        </p:txBody>
      </p:sp>
    </p:spTree>
  </p:cSld>
  <p:clrMapOvr>
    <a:masterClrMapping/>
  </p:clrMapOvr>
  <p:transition advClick="0" advTm="8000">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F51F9A-B9DB-47FC-996C-1661F1FE565D}" type="datetimeFigureOut">
              <a:rPr lang="en-US" smtClean="0"/>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4ECD1-836A-4396-866D-718C5DCE4552}" type="slidenum">
              <a:rPr lang="en-US" smtClean="0"/>
              <a:t>‹#›</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10.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anose="020B0604020202020204" pitchFamily="34" charset="0"/>
                <a:ea typeface="黑体" panose="02010609060101010101" pitchFamily="49" charset="-122"/>
              </a:rPr>
              <a:t>配色参考方案：</a:t>
            </a:r>
          </a:p>
          <a:p>
            <a:pPr>
              <a:lnSpc>
                <a:spcPct val="120000"/>
              </a:lnSpc>
              <a:spcBef>
                <a:spcPct val="20000"/>
              </a:spcBef>
            </a:pPr>
            <a:r>
              <a:rPr lang="zh-CN" altLang="en-US" sz="1100">
                <a:solidFill>
                  <a:srgbClr val="FFFFFF"/>
                </a:solidFill>
                <a:latin typeface="Arial" panose="020B0604020202020204" pitchFamily="34" charset="0"/>
                <a:ea typeface="黑体" panose="02010609060101010101" pitchFamily="49" charset="-122"/>
              </a:rPr>
              <a:t>建议同一页面内不超过四种颜色，以下是</a:t>
            </a:r>
            <a:r>
              <a:rPr lang="en-US" altLang="zh-CN" sz="1100">
                <a:solidFill>
                  <a:srgbClr val="FFFFFF"/>
                </a:solidFill>
                <a:latin typeface="Arial" panose="020B0604020202020204" pitchFamily="34" charset="0"/>
                <a:ea typeface="黑体" panose="02010609060101010101" pitchFamily="49" charset="-122"/>
              </a:rPr>
              <a:t>13</a:t>
            </a:r>
            <a:r>
              <a:rPr lang="zh-CN" altLang="en-US" sz="1100">
                <a:solidFill>
                  <a:srgbClr val="FFFFFF"/>
                </a:solidFill>
                <a:latin typeface="Arial" panose="020B0604020202020204" pitchFamily="34" charset="0"/>
                <a:ea typeface="黑体" panose="02010609060101010101"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anose="020B0604020202020204" pitchFamily="34" charset="0"/>
                <a:ea typeface="黑体" panose="02010609060101010101" pitchFamily="49" charset="-122"/>
              </a:rPr>
              <a:t>客户或者合作伙伴的标志放在右上角</a:t>
            </a:r>
            <a:r>
              <a:rPr lang="en-US" altLang="zh-CN" sz="1100">
                <a:solidFill>
                  <a:srgbClr val="FFFFFF"/>
                </a:solidFill>
                <a:latin typeface="Arial" panose="020B0604020202020204" pitchFamily="34" charset="0"/>
                <a:ea typeface="黑体" panose="02010609060101010101" pitchFamily="49" charset="-122"/>
              </a:rPr>
              <a:t>.</a:t>
            </a:r>
            <a:endParaRPr lang="zh-CN" altLang="en-US" sz="1100">
              <a:solidFill>
                <a:srgbClr val="FFFFFF"/>
              </a:solidFill>
              <a:latin typeface="Arial" panose="020B0604020202020204" pitchFamily="34" charset="0"/>
              <a:ea typeface="黑体" panose="02010609060101010101" pitchFamily="49" charset="-122"/>
            </a:endParaRPr>
          </a:p>
        </p:txBody>
      </p:sp>
      <p:pic>
        <p:nvPicPr>
          <p:cNvPr id="1029" name="Picture 146" descr="2"/>
          <p:cNvPicPr>
            <a:picLocks noChangeAspect="1" noChangeArrowheads="1"/>
          </p:cNvPicPr>
          <p:nvPr/>
        </p:nvPicPr>
        <p:blipFill>
          <a:blip r:embed="rId3" cstate="email"/>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1000" smtClean="0">
                <a:solidFill>
                  <a:srgbClr val="FFFFFF"/>
                </a:solidFill>
                <a:latin typeface="FrutigerNext LT Bold" pitchFamily="34" charset="0"/>
                <a:ea typeface="MS PGothic" panose="020B0600070205080204"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anose="020B0604020202020204" pitchFamily="34" charset="0"/>
                <a:ea typeface="黑体" panose="02010609060101010101" pitchFamily="49" charset="-122"/>
              </a:rPr>
              <a:t>英文标题</a:t>
            </a:r>
            <a:r>
              <a:rPr lang="en-US" altLang="zh-CN" sz="1100" dirty="0">
                <a:solidFill>
                  <a:srgbClr val="FFFFFF"/>
                </a:solidFill>
                <a:latin typeface="Arial" panose="020B0604020202020204" pitchFamily="34" charset="0"/>
                <a:ea typeface="黑体" panose="02010609060101010101" pitchFamily="49" charset="-122"/>
              </a:rPr>
              <a:t>:32-35pt  </a:t>
            </a:r>
            <a:endParaRPr lang="zh-CN" altLang="en-US" sz="1100" dirty="0">
              <a:solidFill>
                <a:srgbClr val="FFFFFF"/>
              </a:solidFill>
              <a:latin typeface="Arial" panose="020B0604020202020204" pitchFamily="34" charset="0"/>
              <a:ea typeface="黑体" panose="02010609060101010101" pitchFamily="49" charset="-122"/>
            </a:endParaRPr>
          </a:p>
          <a:p>
            <a:pPr algn="r">
              <a:lnSpc>
                <a:spcPct val="125000"/>
              </a:lnSpc>
              <a:spcBef>
                <a:spcPct val="20000"/>
              </a:spcBef>
            </a:pPr>
            <a:r>
              <a:rPr lang="zh-CN" altLang="en-US" sz="1100" dirty="0">
                <a:solidFill>
                  <a:srgbClr val="FFFFFF"/>
                </a:solidFill>
                <a:latin typeface="Arial" panose="020B0604020202020204" pitchFamily="34" charset="0"/>
                <a:ea typeface="黑体" panose="02010609060101010101" pitchFamily="49" charset="-122"/>
              </a:rPr>
              <a:t>颜色</a:t>
            </a:r>
            <a:r>
              <a:rPr lang="en-US" altLang="zh-CN" sz="1100" dirty="0">
                <a:solidFill>
                  <a:srgbClr val="FFFFFF"/>
                </a:solidFill>
                <a:latin typeface="Arial" panose="020B0604020202020204" pitchFamily="34" charset="0"/>
                <a:ea typeface="黑体" panose="02010609060101010101" pitchFamily="49" charset="-122"/>
              </a:rPr>
              <a:t>: R153 G0 B0</a:t>
            </a:r>
          </a:p>
          <a:p>
            <a:pPr algn="r">
              <a:lnSpc>
                <a:spcPct val="125000"/>
              </a:lnSpc>
              <a:spcBef>
                <a:spcPct val="20000"/>
              </a:spcBef>
            </a:pPr>
            <a:r>
              <a:rPr lang="zh-CN" altLang="en-US" sz="1100" dirty="0">
                <a:solidFill>
                  <a:srgbClr val="FFFFFF"/>
                </a:solidFill>
                <a:latin typeface="Arial" panose="020B0604020202020204" pitchFamily="34" charset="0"/>
                <a:ea typeface="黑体" panose="02010609060101010101" pitchFamily="49" charset="-122"/>
              </a:rPr>
              <a:t>内部使用字体 </a:t>
            </a:r>
            <a:r>
              <a:rPr lang="en-US" altLang="zh-CN" sz="1100" dirty="0">
                <a:solidFill>
                  <a:srgbClr val="FFFFFF"/>
                </a:solidFill>
                <a:latin typeface="Arial" panose="020B0604020202020204" pitchFamily="34" charset="0"/>
                <a:ea typeface="黑体" panose="02010609060101010101" pitchFamily="49" charset="-122"/>
              </a:rPr>
              <a:t>:</a:t>
            </a:r>
          </a:p>
          <a:p>
            <a:pPr algn="r">
              <a:lnSpc>
                <a:spcPct val="125000"/>
              </a:lnSpc>
              <a:spcBef>
                <a:spcPct val="20000"/>
              </a:spcBef>
            </a:pPr>
            <a:r>
              <a:rPr lang="en-US" altLang="zh-CN" sz="1100" dirty="0" err="1">
                <a:solidFill>
                  <a:srgbClr val="FFFFFF"/>
                </a:solidFill>
                <a:latin typeface="Arial" panose="020B0604020202020204" pitchFamily="34" charset="0"/>
                <a:ea typeface="黑体" panose="02010609060101010101" pitchFamily="49" charset="-122"/>
              </a:rPr>
              <a:t>FrutigerNext</a:t>
            </a:r>
            <a:r>
              <a:rPr lang="en-US" altLang="zh-CN" sz="1100" dirty="0">
                <a:solidFill>
                  <a:srgbClr val="FFFFFF"/>
                </a:solidFill>
                <a:latin typeface="Arial" panose="020B0604020202020204" pitchFamily="34" charset="0"/>
                <a:ea typeface="黑体" panose="02010609060101010101" pitchFamily="49" charset="-122"/>
              </a:rPr>
              <a:t> LT Medium</a:t>
            </a:r>
          </a:p>
          <a:p>
            <a:pPr algn="r">
              <a:lnSpc>
                <a:spcPct val="125000"/>
              </a:lnSpc>
              <a:spcBef>
                <a:spcPct val="20000"/>
              </a:spcBef>
            </a:pPr>
            <a:r>
              <a:rPr lang="zh-CN" altLang="en-US" sz="1100" dirty="0">
                <a:solidFill>
                  <a:srgbClr val="FFFFFF"/>
                </a:solidFill>
                <a:latin typeface="Arial" panose="020B0604020202020204" pitchFamily="34" charset="0"/>
                <a:ea typeface="黑体" panose="02010609060101010101" pitchFamily="49" charset="-122"/>
              </a:rPr>
              <a:t>外部使用字体 </a:t>
            </a:r>
            <a:r>
              <a:rPr lang="en-US" altLang="zh-CN" sz="1100" dirty="0">
                <a:solidFill>
                  <a:srgbClr val="FFFFFF"/>
                </a:solidFill>
                <a:latin typeface="Arial" panose="020B0604020202020204" pitchFamily="34" charset="0"/>
                <a:ea typeface="黑体" panose="02010609060101010101" pitchFamily="49" charset="-122"/>
              </a:rPr>
              <a:t>: Arial</a:t>
            </a:r>
          </a:p>
          <a:p>
            <a:pPr algn="r">
              <a:lnSpc>
                <a:spcPct val="75000"/>
              </a:lnSpc>
              <a:spcBef>
                <a:spcPct val="20000"/>
              </a:spcBef>
            </a:pPr>
            <a:endParaRPr lang="en-US" altLang="zh-CN" sz="1100" dirty="0">
              <a:solidFill>
                <a:srgbClr val="FFFFFF"/>
              </a:solidFill>
              <a:latin typeface="Arial" panose="020B0604020202020204" pitchFamily="34" charset="0"/>
              <a:ea typeface="黑体" panose="02010609060101010101" pitchFamily="49" charset="-122"/>
            </a:endParaRPr>
          </a:p>
          <a:p>
            <a:pPr algn="r">
              <a:lnSpc>
                <a:spcPct val="125000"/>
              </a:lnSpc>
              <a:spcBef>
                <a:spcPct val="20000"/>
              </a:spcBef>
            </a:pPr>
            <a:r>
              <a:rPr lang="zh-CN" altLang="en-US" sz="1100" dirty="0">
                <a:solidFill>
                  <a:srgbClr val="FFFFFF"/>
                </a:solidFill>
                <a:latin typeface="Arial" panose="020B0604020202020204" pitchFamily="34" charset="0"/>
                <a:ea typeface="黑体" panose="02010609060101010101" pitchFamily="49" charset="-122"/>
              </a:rPr>
              <a:t>中文标题</a:t>
            </a:r>
            <a:r>
              <a:rPr lang="en-US" altLang="zh-CN" sz="1100" dirty="0">
                <a:solidFill>
                  <a:srgbClr val="FFFFFF"/>
                </a:solidFill>
                <a:latin typeface="Arial" panose="020B0604020202020204" pitchFamily="34" charset="0"/>
                <a:ea typeface="黑体" panose="02010609060101010101" pitchFamily="49" charset="-122"/>
              </a:rPr>
              <a:t>:30-32pt  </a:t>
            </a:r>
            <a:endParaRPr lang="zh-CN" altLang="en-US" sz="1100" dirty="0">
              <a:solidFill>
                <a:srgbClr val="FFFFFF"/>
              </a:solidFill>
              <a:latin typeface="Arial" panose="020B0604020202020204" pitchFamily="34" charset="0"/>
              <a:ea typeface="黑体" panose="02010609060101010101" pitchFamily="49" charset="-122"/>
            </a:endParaRPr>
          </a:p>
          <a:p>
            <a:pPr algn="r">
              <a:lnSpc>
                <a:spcPct val="125000"/>
              </a:lnSpc>
              <a:spcBef>
                <a:spcPct val="20000"/>
              </a:spcBef>
            </a:pPr>
            <a:r>
              <a:rPr lang="zh-CN" altLang="en-US" sz="1100" dirty="0">
                <a:solidFill>
                  <a:srgbClr val="FFFFFF"/>
                </a:solidFill>
                <a:latin typeface="Arial" panose="020B0604020202020204" pitchFamily="34" charset="0"/>
                <a:ea typeface="黑体" panose="02010609060101010101" pitchFamily="49" charset="-122"/>
              </a:rPr>
              <a:t>颜色</a:t>
            </a:r>
            <a:r>
              <a:rPr lang="en-US" altLang="zh-CN" sz="1100" dirty="0">
                <a:solidFill>
                  <a:srgbClr val="FFFFFF"/>
                </a:solidFill>
                <a:latin typeface="Arial" panose="020B0604020202020204" pitchFamily="34" charset="0"/>
                <a:ea typeface="黑体" panose="02010609060101010101" pitchFamily="49" charset="-122"/>
              </a:rPr>
              <a:t>: R153 G0 B0</a:t>
            </a:r>
          </a:p>
          <a:p>
            <a:pPr algn="r">
              <a:lnSpc>
                <a:spcPct val="125000"/>
              </a:lnSpc>
              <a:spcBef>
                <a:spcPct val="20000"/>
              </a:spcBef>
            </a:pPr>
            <a:r>
              <a:rPr lang="zh-CN" altLang="en-US" sz="1100" dirty="0">
                <a:solidFill>
                  <a:srgbClr val="FFFFFF"/>
                </a:solidFill>
                <a:latin typeface="Arial" panose="020B0604020202020204" pitchFamily="34" charset="0"/>
                <a:ea typeface="黑体" panose="02010609060101010101" pitchFamily="49" charset="-122"/>
              </a:rPr>
              <a:t>字体</a:t>
            </a:r>
            <a:r>
              <a:rPr lang="en-US" altLang="zh-CN" sz="1100" dirty="0">
                <a:solidFill>
                  <a:srgbClr val="FFFFFF"/>
                </a:solidFill>
                <a:latin typeface="Arial" panose="020B0604020202020204" pitchFamily="34" charset="0"/>
                <a:ea typeface="黑体" panose="02010609060101010101" pitchFamily="49" charset="-122"/>
              </a:rPr>
              <a:t>:</a:t>
            </a:r>
            <a:r>
              <a:rPr lang="zh-CN" altLang="en-US" sz="1100" dirty="0">
                <a:solidFill>
                  <a:srgbClr val="FFFFFF"/>
                </a:solidFill>
                <a:latin typeface="Arial" panose="020B0604020202020204" pitchFamily="34" charset="0"/>
                <a:ea typeface="黑体" panose="02010609060101010101" pitchFamily="49" charset="-122"/>
              </a:rPr>
              <a:t>黑体</a:t>
            </a:r>
          </a:p>
          <a:p>
            <a:pPr algn="r">
              <a:lnSpc>
                <a:spcPct val="125000"/>
              </a:lnSpc>
              <a:spcBef>
                <a:spcPct val="20000"/>
              </a:spcBef>
            </a:pPr>
            <a:endParaRPr lang="zh-CN" altLang="en-US" sz="1100" dirty="0">
              <a:solidFill>
                <a:srgbClr val="FFFFFF"/>
              </a:solidFill>
              <a:latin typeface="Arial" panose="020B0604020202020204" pitchFamily="34" charset="0"/>
              <a:ea typeface="黑体" panose="02010609060101010101" pitchFamily="49" charset="-122"/>
            </a:endParaRPr>
          </a:p>
          <a:p>
            <a:pPr algn="r">
              <a:lnSpc>
                <a:spcPct val="125000"/>
              </a:lnSpc>
              <a:spcBef>
                <a:spcPct val="20000"/>
              </a:spcBef>
            </a:pPr>
            <a:endParaRPr lang="zh-CN" altLang="en-US" sz="1100" dirty="0">
              <a:solidFill>
                <a:srgbClr val="FFFFFF"/>
              </a:solidFill>
              <a:latin typeface="Arial" panose="020B0604020202020204" pitchFamily="34" charset="0"/>
              <a:ea typeface="黑体" panose="02010609060101010101" pitchFamily="49" charset="-122"/>
            </a:endParaRPr>
          </a:p>
          <a:p>
            <a:pPr algn="r">
              <a:lnSpc>
                <a:spcPct val="125000"/>
              </a:lnSpc>
              <a:spcBef>
                <a:spcPct val="20000"/>
              </a:spcBef>
            </a:pPr>
            <a:endParaRPr lang="zh-CN" altLang="en-US" sz="1100" dirty="0">
              <a:solidFill>
                <a:srgbClr val="FFFFFF"/>
              </a:solidFill>
              <a:latin typeface="Arial" panose="020B0604020202020204" pitchFamily="34" charset="0"/>
              <a:ea typeface="黑体" panose="02010609060101010101" pitchFamily="49" charset="-122"/>
            </a:endParaRPr>
          </a:p>
          <a:p>
            <a:pPr algn="r">
              <a:lnSpc>
                <a:spcPct val="125000"/>
              </a:lnSpc>
              <a:spcBef>
                <a:spcPct val="20000"/>
              </a:spcBef>
            </a:pPr>
            <a:r>
              <a:rPr lang="zh-CN" altLang="en-US" sz="1100" dirty="0">
                <a:solidFill>
                  <a:srgbClr val="FFFFFF"/>
                </a:solidFill>
                <a:latin typeface="Arial" panose="020B0604020202020204" pitchFamily="34" charset="0"/>
                <a:ea typeface="黑体" panose="02010609060101010101" pitchFamily="49" charset="-122"/>
              </a:rPr>
              <a:t>英文正文</a:t>
            </a:r>
            <a:r>
              <a:rPr lang="en-US" altLang="zh-CN" sz="1100" dirty="0">
                <a:solidFill>
                  <a:srgbClr val="FFFFFF"/>
                </a:solidFill>
                <a:latin typeface="Arial" panose="020B0604020202020204" pitchFamily="34" charset="0"/>
                <a:ea typeface="黑体" panose="02010609060101010101" pitchFamily="49" charset="-122"/>
              </a:rPr>
              <a:t>:20-22pt</a:t>
            </a:r>
          </a:p>
          <a:p>
            <a:pPr algn="r">
              <a:lnSpc>
                <a:spcPct val="125000"/>
              </a:lnSpc>
              <a:spcBef>
                <a:spcPct val="20000"/>
              </a:spcBef>
            </a:pPr>
            <a:r>
              <a:rPr lang="zh-CN" altLang="en-US" sz="1100" dirty="0">
                <a:solidFill>
                  <a:srgbClr val="FFFFFF"/>
                </a:solidFill>
                <a:latin typeface="Arial" panose="020B0604020202020204" pitchFamily="34" charset="0"/>
                <a:ea typeface="黑体" panose="02010609060101010101" pitchFamily="49" charset="-122"/>
              </a:rPr>
              <a:t>子目录 </a:t>
            </a:r>
            <a:r>
              <a:rPr lang="en-US" altLang="zh-CN" sz="1100" dirty="0">
                <a:solidFill>
                  <a:srgbClr val="FFFFFF"/>
                </a:solidFill>
                <a:latin typeface="Arial" panose="020B0604020202020204" pitchFamily="34" charset="0"/>
                <a:ea typeface="黑体" panose="02010609060101010101" pitchFamily="49" charset="-122"/>
              </a:rPr>
              <a:t>(2-5</a:t>
            </a:r>
            <a:r>
              <a:rPr lang="zh-CN" altLang="en-US" sz="1100" dirty="0">
                <a:solidFill>
                  <a:srgbClr val="FFFFFF"/>
                </a:solidFill>
                <a:latin typeface="Arial" panose="020B0604020202020204" pitchFamily="34" charset="0"/>
                <a:ea typeface="黑体" panose="02010609060101010101" pitchFamily="49" charset="-122"/>
              </a:rPr>
              <a:t>级</a:t>
            </a:r>
            <a:r>
              <a:rPr lang="en-US" altLang="zh-CN" sz="1100" dirty="0">
                <a:solidFill>
                  <a:srgbClr val="FFFFFF"/>
                </a:solidFill>
                <a:latin typeface="Arial" panose="020B0604020202020204" pitchFamily="34" charset="0"/>
                <a:ea typeface="黑体" panose="02010609060101010101" pitchFamily="49" charset="-122"/>
              </a:rPr>
              <a:t>) :18pt  </a:t>
            </a:r>
          </a:p>
          <a:p>
            <a:pPr algn="r">
              <a:lnSpc>
                <a:spcPct val="125000"/>
              </a:lnSpc>
              <a:spcBef>
                <a:spcPct val="20000"/>
              </a:spcBef>
            </a:pPr>
            <a:r>
              <a:rPr lang="zh-CN" altLang="en-US" sz="1100" dirty="0">
                <a:solidFill>
                  <a:srgbClr val="FFFFFF"/>
                </a:solidFill>
                <a:latin typeface="Arial" panose="020B0604020202020204" pitchFamily="34" charset="0"/>
                <a:ea typeface="黑体" panose="02010609060101010101" pitchFamily="49" charset="-122"/>
              </a:rPr>
              <a:t>颜色</a:t>
            </a:r>
            <a:r>
              <a:rPr lang="en-US" altLang="zh-CN" sz="1100" dirty="0">
                <a:solidFill>
                  <a:srgbClr val="FFFFFF"/>
                </a:solidFill>
                <a:latin typeface="Arial" panose="020B0604020202020204" pitchFamily="34" charset="0"/>
                <a:ea typeface="黑体" panose="02010609060101010101" pitchFamily="49" charset="-122"/>
              </a:rPr>
              <a:t>:</a:t>
            </a:r>
            <a:r>
              <a:rPr lang="zh-CN" altLang="en-US" sz="1100" dirty="0">
                <a:solidFill>
                  <a:srgbClr val="FFFFFF"/>
                </a:solidFill>
                <a:latin typeface="Arial" panose="020B0604020202020204" pitchFamily="34" charset="0"/>
                <a:ea typeface="黑体" panose="02010609060101010101" pitchFamily="49" charset="-122"/>
              </a:rPr>
              <a:t>黑色</a:t>
            </a:r>
          </a:p>
          <a:p>
            <a:pPr algn="r">
              <a:lnSpc>
                <a:spcPct val="125000"/>
              </a:lnSpc>
              <a:spcBef>
                <a:spcPct val="20000"/>
              </a:spcBef>
            </a:pPr>
            <a:r>
              <a:rPr lang="zh-CN" altLang="en-US" sz="1100" dirty="0">
                <a:solidFill>
                  <a:srgbClr val="FFFFFF"/>
                </a:solidFill>
                <a:latin typeface="Arial" panose="020B0604020202020204" pitchFamily="34" charset="0"/>
                <a:ea typeface="黑体" panose="02010609060101010101" pitchFamily="49" charset="-122"/>
              </a:rPr>
              <a:t>内部使用字体 </a:t>
            </a:r>
            <a:r>
              <a:rPr lang="en-US" altLang="zh-CN" sz="1100" dirty="0">
                <a:solidFill>
                  <a:srgbClr val="FFFFFF"/>
                </a:solidFill>
                <a:latin typeface="Arial" panose="020B0604020202020204" pitchFamily="34" charset="0"/>
                <a:ea typeface="黑体" panose="02010609060101010101" pitchFamily="49" charset="-122"/>
              </a:rPr>
              <a:t>:</a:t>
            </a:r>
          </a:p>
          <a:p>
            <a:pPr algn="r">
              <a:lnSpc>
                <a:spcPct val="125000"/>
              </a:lnSpc>
              <a:spcBef>
                <a:spcPct val="20000"/>
              </a:spcBef>
            </a:pPr>
            <a:r>
              <a:rPr lang="en-US" altLang="zh-CN" sz="1100" dirty="0" err="1">
                <a:solidFill>
                  <a:srgbClr val="FFFFFF"/>
                </a:solidFill>
                <a:latin typeface="Arial" panose="020B0604020202020204" pitchFamily="34" charset="0"/>
                <a:ea typeface="黑体" panose="02010609060101010101" pitchFamily="49" charset="-122"/>
              </a:rPr>
              <a:t>FrutigerNext</a:t>
            </a:r>
            <a:r>
              <a:rPr lang="en-US" altLang="zh-CN" sz="1100" dirty="0">
                <a:solidFill>
                  <a:srgbClr val="FFFFFF"/>
                </a:solidFill>
                <a:latin typeface="Arial" panose="020B0604020202020204" pitchFamily="34" charset="0"/>
                <a:ea typeface="黑体" panose="02010609060101010101" pitchFamily="49" charset="-122"/>
              </a:rPr>
              <a:t> LT Regular</a:t>
            </a:r>
          </a:p>
          <a:p>
            <a:pPr algn="r">
              <a:lnSpc>
                <a:spcPct val="125000"/>
              </a:lnSpc>
              <a:spcBef>
                <a:spcPct val="20000"/>
              </a:spcBef>
            </a:pPr>
            <a:r>
              <a:rPr lang="zh-CN" altLang="en-US" sz="1100" dirty="0">
                <a:solidFill>
                  <a:srgbClr val="FFFFFF"/>
                </a:solidFill>
                <a:latin typeface="Arial" panose="020B0604020202020204" pitchFamily="34" charset="0"/>
                <a:ea typeface="黑体" panose="02010609060101010101" pitchFamily="49" charset="-122"/>
              </a:rPr>
              <a:t>外部使用字体 </a:t>
            </a:r>
            <a:r>
              <a:rPr lang="en-US" altLang="zh-CN" sz="1100" dirty="0">
                <a:solidFill>
                  <a:srgbClr val="FFFFFF"/>
                </a:solidFill>
                <a:latin typeface="Arial" panose="020B0604020202020204" pitchFamily="34" charset="0"/>
                <a:ea typeface="黑体" panose="02010609060101010101" pitchFamily="49" charset="-122"/>
              </a:rPr>
              <a:t>: Arial</a:t>
            </a:r>
          </a:p>
          <a:p>
            <a:pPr algn="r">
              <a:lnSpc>
                <a:spcPct val="75000"/>
              </a:lnSpc>
              <a:spcBef>
                <a:spcPct val="20000"/>
              </a:spcBef>
            </a:pPr>
            <a:endParaRPr lang="en-US" altLang="zh-CN" sz="1100" dirty="0">
              <a:solidFill>
                <a:srgbClr val="FFFFFF"/>
              </a:solidFill>
              <a:latin typeface="Arial" panose="020B0604020202020204" pitchFamily="34" charset="0"/>
              <a:ea typeface="黑体" panose="02010609060101010101" pitchFamily="49" charset="-122"/>
            </a:endParaRPr>
          </a:p>
          <a:p>
            <a:pPr algn="r">
              <a:lnSpc>
                <a:spcPct val="125000"/>
              </a:lnSpc>
              <a:spcBef>
                <a:spcPct val="20000"/>
              </a:spcBef>
            </a:pPr>
            <a:r>
              <a:rPr lang="zh-CN" altLang="en-US" sz="1100" dirty="0">
                <a:solidFill>
                  <a:srgbClr val="FFFFFF"/>
                </a:solidFill>
                <a:latin typeface="Arial" panose="020B0604020202020204" pitchFamily="34" charset="0"/>
                <a:ea typeface="黑体" panose="02010609060101010101" pitchFamily="49" charset="-122"/>
              </a:rPr>
              <a:t>中文正文</a:t>
            </a:r>
            <a:r>
              <a:rPr lang="en-US" altLang="zh-CN" sz="1100" dirty="0">
                <a:solidFill>
                  <a:srgbClr val="FFFFFF"/>
                </a:solidFill>
                <a:latin typeface="Arial" panose="020B0604020202020204" pitchFamily="34" charset="0"/>
                <a:ea typeface="黑体" panose="02010609060101010101" pitchFamily="49" charset="-122"/>
              </a:rPr>
              <a:t>:18-20pt</a:t>
            </a:r>
          </a:p>
          <a:p>
            <a:pPr algn="r">
              <a:lnSpc>
                <a:spcPct val="125000"/>
              </a:lnSpc>
              <a:spcBef>
                <a:spcPct val="20000"/>
              </a:spcBef>
            </a:pPr>
            <a:r>
              <a:rPr lang="zh-CN" altLang="en-US" sz="1100" dirty="0">
                <a:solidFill>
                  <a:srgbClr val="FFFFFF"/>
                </a:solidFill>
                <a:latin typeface="Arial" panose="020B0604020202020204" pitchFamily="34" charset="0"/>
                <a:ea typeface="黑体" panose="02010609060101010101" pitchFamily="49" charset="-122"/>
              </a:rPr>
              <a:t>子目录</a:t>
            </a:r>
            <a:r>
              <a:rPr lang="en-US" altLang="zh-CN" sz="1100" dirty="0">
                <a:solidFill>
                  <a:srgbClr val="FFFFFF"/>
                </a:solidFill>
                <a:latin typeface="Arial" panose="020B0604020202020204" pitchFamily="34" charset="0"/>
                <a:ea typeface="黑体" panose="02010609060101010101" pitchFamily="49" charset="-122"/>
              </a:rPr>
              <a:t>(2-5</a:t>
            </a:r>
            <a:r>
              <a:rPr lang="zh-CN" altLang="en-US" sz="1100" dirty="0">
                <a:solidFill>
                  <a:srgbClr val="FFFFFF"/>
                </a:solidFill>
                <a:latin typeface="Arial" panose="020B0604020202020204" pitchFamily="34" charset="0"/>
                <a:ea typeface="黑体" panose="02010609060101010101" pitchFamily="49" charset="-122"/>
              </a:rPr>
              <a:t>级</a:t>
            </a:r>
            <a:r>
              <a:rPr lang="en-US" altLang="zh-CN" sz="1100" dirty="0">
                <a:solidFill>
                  <a:srgbClr val="FFFFFF"/>
                </a:solidFill>
                <a:latin typeface="Arial" panose="020B0604020202020204" pitchFamily="34" charset="0"/>
                <a:ea typeface="黑体" panose="02010609060101010101" pitchFamily="49" charset="-122"/>
              </a:rPr>
              <a:t>):18pt </a:t>
            </a:r>
            <a:endParaRPr lang="zh-CN" altLang="en-US" sz="1100" dirty="0">
              <a:solidFill>
                <a:srgbClr val="FFFFFF"/>
              </a:solidFill>
              <a:latin typeface="Arial" panose="020B0604020202020204" pitchFamily="34" charset="0"/>
              <a:ea typeface="黑体" panose="02010609060101010101" pitchFamily="49" charset="-122"/>
            </a:endParaRPr>
          </a:p>
          <a:p>
            <a:pPr algn="r">
              <a:lnSpc>
                <a:spcPct val="125000"/>
              </a:lnSpc>
              <a:spcBef>
                <a:spcPct val="20000"/>
              </a:spcBef>
            </a:pPr>
            <a:r>
              <a:rPr lang="zh-CN" altLang="en-US" sz="1100" dirty="0">
                <a:solidFill>
                  <a:srgbClr val="FFFFFF"/>
                </a:solidFill>
                <a:latin typeface="Arial" panose="020B0604020202020204" pitchFamily="34" charset="0"/>
                <a:ea typeface="黑体" panose="02010609060101010101" pitchFamily="49" charset="-122"/>
              </a:rPr>
              <a:t>颜色</a:t>
            </a:r>
            <a:r>
              <a:rPr lang="en-US" altLang="zh-CN" sz="1100" dirty="0">
                <a:solidFill>
                  <a:srgbClr val="FFFFFF"/>
                </a:solidFill>
                <a:latin typeface="Arial" panose="020B0604020202020204" pitchFamily="34" charset="0"/>
                <a:ea typeface="黑体" panose="02010609060101010101" pitchFamily="49" charset="-122"/>
              </a:rPr>
              <a:t>:</a:t>
            </a:r>
            <a:r>
              <a:rPr lang="zh-CN" altLang="en-US" sz="1100" dirty="0">
                <a:solidFill>
                  <a:srgbClr val="FFFFFF"/>
                </a:solidFill>
                <a:latin typeface="Arial" panose="020B0604020202020204" pitchFamily="34" charset="0"/>
                <a:ea typeface="黑体" panose="02010609060101010101" pitchFamily="49" charset="-122"/>
              </a:rPr>
              <a:t>黑色</a:t>
            </a:r>
          </a:p>
          <a:p>
            <a:pPr algn="r">
              <a:lnSpc>
                <a:spcPct val="125000"/>
              </a:lnSpc>
              <a:spcBef>
                <a:spcPct val="20000"/>
              </a:spcBef>
            </a:pPr>
            <a:r>
              <a:rPr lang="zh-CN" altLang="en-US" sz="1100" dirty="0">
                <a:solidFill>
                  <a:srgbClr val="FFFFFF"/>
                </a:solidFill>
                <a:latin typeface="Arial" panose="020B0604020202020204" pitchFamily="34" charset="0"/>
                <a:ea typeface="黑体" panose="02010609060101010101" pitchFamily="49" charset="-122"/>
              </a:rPr>
              <a:t>字体</a:t>
            </a:r>
            <a:r>
              <a:rPr lang="en-US" altLang="zh-CN" sz="1100" dirty="0">
                <a:solidFill>
                  <a:srgbClr val="FFFFFF"/>
                </a:solidFill>
                <a:latin typeface="Arial" panose="020B0604020202020204" pitchFamily="34" charset="0"/>
                <a:ea typeface="黑体" panose="02010609060101010101" pitchFamily="49" charset="-122"/>
              </a:rPr>
              <a:t>:</a:t>
            </a:r>
            <a:r>
              <a:rPr lang="zh-CN" altLang="en-US" sz="1100" dirty="0">
                <a:solidFill>
                  <a:srgbClr val="FFFFFF"/>
                </a:solidFill>
                <a:latin typeface="Arial" panose="020B0604020202020204" pitchFamily="34" charset="0"/>
                <a:ea typeface="黑体" panose="02010609060101010101" pitchFamily="49" charset="-122"/>
              </a:rPr>
              <a:t>细黑体 </a:t>
            </a:r>
            <a:endParaRPr lang="zh-CN" altLang="en-US" sz="1100" dirty="0">
              <a:solidFill>
                <a:srgbClr val="000000"/>
              </a:solidFill>
              <a:latin typeface="Arial" panose="020B0604020202020204" pitchFamily="34" charset="0"/>
              <a:ea typeface="黑体" panose="02010609060101010101"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anose="020B0600070205080204"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1400" dirty="0" smtClean="0">
                <a:solidFill>
                  <a:srgbClr val="000000"/>
                </a:solidFill>
                <a:latin typeface="FrutigerNext LT Bold" pitchFamily="34" charset="0"/>
                <a:ea typeface="MS PGothic" panose="020B0600070205080204"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649"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anose="02010609060101010101" pitchFamily="49" charset="-122"/>
          <a:cs typeface="+mj-cs"/>
        </a:defRPr>
      </a:lvl1pPr>
      <a:lvl2pPr algn="l" rtl="0" eaLnBrk="1" fontAlgn="base" hangingPunct="1">
        <a:spcBef>
          <a:spcPct val="0"/>
        </a:spcBef>
        <a:spcAft>
          <a:spcPct val="0"/>
        </a:spcAft>
        <a:defRPr sz="3200" b="1">
          <a:solidFill>
            <a:schemeClr val="bg1"/>
          </a:solidFill>
          <a:latin typeface="黑体" panose="02010609060101010101" pitchFamily="49" charset="-122"/>
          <a:ea typeface="黑体" panose="02010609060101010101" pitchFamily="49" charset="-122"/>
          <a:cs typeface="宋体" panose="02010600030101010101" pitchFamily="2" charset="-122"/>
        </a:defRPr>
      </a:lvl2pPr>
      <a:lvl3pPr algn="l" rtl="0" eaLnBrk="1" fontAlgn="base" hangingPunct="1">
        <a:spcBef>
          <a:spcPct val="0"/>
        </a:spcBef>
        <a:spcAft>
          <a:spcPct val="0"/>
        </a:spcAft>
        <a:defRPr sz="3200" b="1">
          <a:solidFill>
            <a:schemeClr val="bg1"/>
          </a:solidFill>
          <a:latin typeface="黑体" panose="02010609060101010101" pitchFamily="49" charset="-122"/>
          <a:ea typeface="黑体" panose="02010609060101010101" pitchFamily="49" charset="-122"/>
          <a:cs typeface="宋体" panose="02010600030101010101" pitchFamily="2" charset="-122"/>
        </a:defRPr>
      </a:lvl3pPr>
      <a:lvl4pPr algn="l" rtl="0" eaLnBrk="1" fontAlgn="base" hangingPunct="1">
        <a:spcBef>
          <a:spcPct val="0"/>
        </a:spcBef>
        <a:spcAft>
          <a:spcPct val="0"/>
        </a:spcAft>
        <a:defRPr sz="3200" b="1">
          <a:solidFill>
            <a:schemeClr val="bg1"/>
          </a:solidFill>
          <a:latin typeface="黑体" panose="02010609060101010101" pitchFamily="49" charset="-122"/>
          <a:ea typeface="黑体" panose="02010609060101010101" pitchFamily="49" charset="-122"/>
          <a:cs typeface="宋体" panose="02010600030101010101" pitchFamily="2" charset="-122"/>
        </a:defRPr>
      </a:lvl4pPr>
      <a:lvl5pPr algn="l" rtl="0" eaLnBrk="1" fontAlgn="base" hangingPunct="1">
        <a:spcBef>
          <a:spcPct val="0"/>
        </a:spcBef>
        <a:spcAft>
          <a:spcPct val="0"/>
        </a:spcAft>
        <a:defRPr sz="3200" b="1">
          <a:solidFill>
            <a:schemeClr val="bg1"/>
          </a:solidFill>
          <a:latin typeface="黑体" panose="02010609060101010101" pitchFamily="49" charset="-122"/>
          <a:ea typeface="黑体" panose="02010609060101010101" pitchFamily="49" charset="-122"/>
          <a:cs typeface="宋体" panose="02010600030101010101"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anose="02010609060101010101" pitchFamily="49" charset="-122"/>
          <a:cs typeface="+mn-cs"/>
        </a:defRPr>
      </a:lvl1pPr>
      <a:lvl2pPr marL="742950" indent="-28575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34ECD1-836A-4396-866D-718C5DCE455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ransition>
    <p:fade thruBlk="1"/>
  </p:transition>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anose="020B0600070205080204"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anose="020B0604020202020204" pitchFamily="34" charset="0"/>
              </a:rPr>
              <a:t>英文标题</a:t>
            </a:r>
            <a:r>
              <a:rPr lang="en-US" altLang="zh-CN" sz="1100" dirty="0">
                <a:solidFill>
                  <a:srgbClr val="FFFFFF"/>
                </a:solidFill>
                <a:latin typeface="Arial" panose="020B0604020202020204" pitchFamily="34" charset="0"/>
              </a:rPr>
              <a:t>:32-35pt  </a:t>
            </a:r>
            <a:endParaRPr lang="zh-CN" altLang="en-US" sz="1100" dirty="0">
              <a:solidFill>
                <a:srgbClr val="FFFFFF"/>
              </a:solidFill>
              <a:latin typeface="Arial" panose="020B0604020202020204" pitchFamily="34" charset="0"/>
            </a:endParaRPr>
          </a:p>
          <a:p>
            <a:pPr marL="342900" indent="-342900" algn="r">
              <a:lnSpc>
                <a:spcPct val="125000"/>
              </a:lnSpc>
              <a:spcBef>
                <a:spcPct val="20000"/>
              </a:spcBef>
            </a:pPr>
            <a:r>
              <a:rPr lang="zh-CN" altLang="en-US" sz="1100" dirty="0">
                <a:solidFill>
                  <a:srgbClr val="FFFFFF"/>
                </a:solidFill>
                <a:latin typeface="Arial" panose="020B0604020202020204" pitchFamily="34" charset="0"/>
              </a:rPr>
              <a:t>颜色</a:t>
            </a:r>
            <a:r>
              <a:rPr lang="en-US" altLang="zh-CN" sz="1100" dirty="0">
                <a:solidFill>
                  <a:srgbClr val="FFFFFF"/>
                </a:solidFill>
                <a:latin typeface="Arial" panose="020B0604020202020204" pitchFamily="34" charset="0"/>
              </a:rPr>
              <a:t>: R153 G0 B0</a:t>
            </a:r>
          </a:p>
          <a:p>
            <a:pPr marL="342900" indent="-342900" algn="r">
              <a:lnSpc>
                <a:spcPct val="125000"/>
              </a:lnSpc>
              <a:spcBef>
                <a:spcPct val="20000"/>
              </a:spcBef>
            </a:pPr>
            <a:r>
              <a:rPr lang="zh-CN" altLang="en-US" sz="1100" dirty="0">
                <a:solidFill>
                  <a:srgbClr val="FFFFFF"/>
                </a:solidFill>
                <a:latin typeface="Arial" panose="020B0604020202020204" pitchFamily="34" charset="0"/>
              </a:rPr>
              <a:t>内部使用字体 </a:t>
            </a:r>
            <a:r>
              <a:rPr lang="en-US" altLang="zh-CN" sz="1100" dirty="0">
                <a:solidFill>
                  <a:srgbClr val="FFFFFF"/>
                </a:solidFill>
                <a:latin typeface="Arial" panose="020B0604020202020204" pitchFamily="34" charset="0"/>
              </a:rPr>
              <a:t>:</a:t>
            </a:r>
          </a:p>
          <a:p>
            <a:pPr marL="342900" indent="-342900" algn="r">
              <a:lnSpc>
                <a:spcPct val="125000"/>
              </a:lnSpc>
              <a:spcBef>
                <a:spcPct val="20000"/>
              </a:spcBef>
            </a:pPr>
            <a:r>
              <a:rPr lang="en-US" altLang="zh-CN" sz="1100" dirty="0" err="1">
                <a:solidFill>
                  <a:srgbClr val="FFFFFF"/>
                </a:solidFill>
                <a:latin typeface="Arial" panose="020B0604020202020204" pitchFamily="34" charset="0"/>
              </a:rPr>
              <a:t>FrutigerNext</a:t>
            </a:r>
            <a:r>
              <a:rPr lang="en-US" altLang="zh-CN" sz="1100" dirty="0">
                <a:solidFill>
                  <a:srgbClr val="FFFFFF"/>
                </a:solidFill>
                <a:latin typeface="Arial" panose="020B0604020202020204" pitchFamily="34" charset="0"/>
              </a:rPr>
              <a:t> LT Medium</a:t>
            </a:r>
          </a:p>
          <a:p>
            <a:pPr marL="342900" indent="-342900" algn="r">
              <a:lnSpc>
                <a:spcPct val="125000"/>
              </a:lnSpc>
              <a:spcBef>
                <a:spcPct val="20000"/>
              </a:spcBef>
            </a:pPr>
            <a:r>
              <a:rPr lang="zh-CN" altLang="en-US" sz="1100" dirty="0">
                <a:solidFill>
                  <a:srgbClr val="FFFFFF"/>
                </a:solidFill>
                <a:latin typeface="Arial" panose="020B0604020202020204" pitchFamily="34" charset="0"/>
              </a:rPr>
              <a:t>外部使用字体 </a:t>
            </a:r>
            <a:r>
              <a:rPr lang="en-US" altLang="zh-CN" sz="1100" dirty="0">
                <a:solidFill>
                  <a:srgbClr val="FFFFFF"/>
                </a:solidFill>
                <a:latin typeface="Arial" panose="020B0604020202020204" pitchFamily="34" charset="0"/>
              </a:rPr>
              <a:t>: Arial</a:t>
            </a:r>
          </a:p>
          <a:p>
            <a:pPr marL="342900" indent="-342900" algn="r">
              <a:lnSpc>
                <a:spcPct val="75000"/>
              </a:lnSpc>
              <a:spcBef>
                <a:spcPct val="20000"/>
              </a:spcBef>
            </a:pPr>
            <a:endParaRPr lang="en-US" altLang="zh-CN" sz="1100" dirty="0">
              <a:solidFill>
                <a:srgbClr val="FFFFFF"/>
              </a:solidFill>
              <a:latin typeface="Arial" panose="020B0604020202020204" pitchFamily="34" charset="0"/>
            </a:endParaRPr>
          </a:p>
          <a:p>
            <a:pPr marL="342900" indent="-342900" algn="r">
              <a:lnSpc>
                <a:spcPct val="125000"/>
              </a:lnSpc>
              <a:spcBef>
                <a:spcPct val="20000"/>
              </a:spcBef>
            </a:pPr>
            <a:r>
              <a:rPr lang="zh-CN" altLang="en-US" sz="1100" dirty="0">
                <a:solidFill>
                  <a:srgbClr val="FFFFFF"/>
                </a:solidFill>
                <a:latin typeface="Arial" panose="020B0604020202020204" pitchFamily="34" charset="0"/>
              </a:rPr>
              <a:t>中文标题</a:t>
            </a:r>
            <a:r>
              <a:rPr lang="en-US" altLang="zh-CN" sz="1100" dirty="0">
                <a:solidFill>
                  <a:srgbClr val="FFFFFF"/>
                </a:solidFill>
                <a:latin typeface="Arial" panose="020B0604020202020204" pitchFamily="34" charset="0"/>
              </a:rPr>
              <a:t>:30-32pt  </a:t>
            </a:r>
            <a:endParaRPr lang="zh-CN" altLang="en-US" sz="1100" dirty="0">
              <a:solidFill>
                <a:srgbClr val="FFFFFF"/>
              </a:solidFill>
              <a:latin typeface="Arial" panose="020B0604020202020204" pitchFamily="34" charset="0"/>
            </a:endParaRPr>
          </a:p>
          <a:p>
            <a:pPr marL="342900" indent="-342900" algn="r">
              <a:lnSpc>
                <a:spcPct val="125000"/>
              </a:lnSpc>
              <a:spcBef>
                <a:spcPct val="20000"/>
              </a:spcBef>
            </a:pPr>
            <a:r>
              <a:rPr lang="zh-CN" altLang="en-US" sz="1100" dirty="0">
                <a:solidFill>
                  <a:srgbClr val="FFFFFF"/>
                </a:solidFill>
                <a:latin typeface="Arial" panose="020B0604020202020204" pitchFamily="34" charset="0"/>
              </a:rPr>
              <a:t>颜色</a:t>
            </a:r>
            <a:r>
              <a:rPr lang="en-US" altLang="zh-CN" sz="1100" dirty="0">
                <a:solidFill>
                  <a:srgbClr val="FFFFFF"/>
                </a:solidFill>
                <a:latin typeface="Arial" panose="020B0604020202020204" pitchFamily="34" charset="0"/>
              </a:rPr>
              <a:t>: R153 G0 B0</a:t>
            </a:r>
          </a:p>
          <a:p>
            <a:pPr marL="342900" indent="-342900" algn="r">
              <a:lnSpc>
                <a:spcPct val="125000"/>
              </a:lnSpc>
              <a:spcBef>
                <a:spcPct val="20000"/>
              </a:spcBef>
            </a:pPr>
            <a:r>
              <a:rPr lang="zh-CN" altLang="en-US" sz="1100" dirty="0">
                <a:solidFill>
                  <a:srgbClr val="FFFFFF"/>
                </a:solidFill>
                <a:latin typeface="Arial" panose="020B0604020202020204" pitchFamily="34" charset="0"/>
              </a:rPr>
              <a:t>字体</a:t>
            </a:r>
            <a:r>
              <a:rPr lang="en-US" altLang="zh-CN" sz="1100" dirty="0">
                <a:solidFill>
                  <a:srgbClr val="FFFFFF"/>
                </a:solidFill>
                <a:latin typeface="Arial" panose="020B0604020202020204" pitchFamily="34" charset="0"/>
              </a:rPr>
              <a:t>:</a:t>
            </a:r>
            <a:r>
              <a:rPr lang="zh-CN" altLang="en-US" sz="1100" dirty="0">
                <a:solidFill>
                  <a:srgbClr val="FFFFFF"/>
                </a:solidFill>
                <a:latin typeface="Arial" panose="020B0604020202020204" pitchFamily="34" charset="0"/>
              </a:rPr>
              <a:t>黑体</a:t>
            </a:r>
          </a:p>
          <a:p>
            <a:pPr marL="342900" indent="-342900" algn="r">
              <a:lnSpc>
                <a:spcPct val="125000"/>
              </a:lnSpc>
              <a:spcBef>
                <a:spcPct val="20000"/>
              </a:spcBef>
            </a:pPr>
            <a:endParaRPr lang="zh-CN" altLang="en-US" sz="1100" dirty="0">
              <a:solidFill>
                <a:srgbClr val="FFFFFF"/>
              </a:solidFill>
              <a:latin typeface="Arial" panose="020B0604020202020204" pitchFamily="34" charset="0"/>
            </a:endParaRPr>
          </a:p>
          <a:p>
            <a:pPr marL="342900" indent="-342900" algn="r">
              <a:lnSpc>
                <a:spcPct val="125000"/>
              </a:lnSpc>
              <a:spcBef>
                <a:spcPct val="20000"/>
              </a:spcBef>
            </a:pPr>
            <a:endParaRPr lang="zh-CN" altLang="en-US" sz="1100" dirty="0">
              <a:solidFill>
                <a:srgbClr val="FFFFFF"/>
              </a:solidFill>
              <a:latin typeface="Arial" panose="020B0604020202020204" pitchFamily="34" charset="0"/>
            </a:endParaRPr>
          </a:p>
          <a:p>
            <a:pPr marL="342900" indent="-342900" algn="r">
              <a:lnSpc>
                <a:spcPct val="125000"/>
              </a:lnSpc>
              <a:spcBef>
                <a:spcPct val="20000"/>
              </a:spcBef>
            </a:pPr>
            <a:endParaRPr lang="zh-CN" altLang="en-US" sz="1100" dirty="0">
              <a:solidFill>
                <a:srgbClr val="FFFFFF"/>
              </a:solidFill>
              <a:latin typeface="Arial" panose="020B0604020202020204" pitchFamily="34" charset="0"/>
            </a:endParaRPr>
          </a:p>
          <a:p>
            <a:pPr marL="342900" indent="-342900" algn="r">
              <a:lnSpc>
                <a:spcPct val="125000"/>
              </a:lnSpc>
              <a:spcBef>
                <a:spcPct val="20000"/>
              </a:spcBef>
            </a:pPr>
            <a:r>
              <a:rPr lang="zh-CN" altLang="en-US" sz="1100" dirty="0">
                <a:solidFill>
                  <a:srgbClr val="FFFFFF"/>
                </a:solidFill>
                <a:latin typeface="Arial" panose="020B0604020202020204" pitchFamily="34" charset="0"/>
              </a:rPr>
              <a:t>英文正文</a:t>
            </a:r>
            <a:r>
              <a:rPr lang="en-US" altLang="zh-CN" sz="1100" dirty="0">
                <a:solidFill>
                  <a:srgbClr val="FFFFFF"/>
                </a:solidFill>
                <a:latin typeface="Arial" panose="020B0604020202020204" pitchFamily="34" charset="0"/>
              </a:rPr>
              <a:t>:20-22pt</a:t>
            </a:r>
          </a:p>
          <a:p>
            <a:pPr marL="342900" indent="-342900" algn="r">
              <a:lnSpc>
                <a:spcPct val="125000"/>
              </a:lnSpc>
              <a:spcBef>
                <a:spcPct val="20000"/>
              </a:spcBef>
            </a:pPr>
            <a:r>
              <a:rPr lang="zh-CN" altLang="en-US" sz="1100" dirty="0">
                <a:solidFill>
                  <a:srgbClr val="FFFFFF"/>
                </a:solidFill>
                <a:latin typeface="Arial" panose="020B0604020202020204" pitchFamily="34" charset="0"/>
              </a:rPr>
              <a:t>子目录 </a:t>
            </a:r>
            <a:r>
              <a:rPr lang="en-US" altLang="zh-CN" sz="1100" dirty="0">
                <a:solidFill>
                  <a:srgbClr val="FFFFFF"/>
                </a:solidFill>
                <a:latin typeface="Arial" panose="020B0604020202020204" pitchFamily="34" charset="0"/>
              </a:rPr>
              <a:t>(2-5</a:t>
            </a:r>
            <a:r>
              <a:rPr lang="zh-CN" altLang="en-US" sz="1100" dirty="0">
                <a:solidFill>
                  <a:srgbClr val="FFFFFF"/>
                </a:solidFill>
                <a:latin typeface="Arial" panose="020B0604020202020204" pitchFamily="34" charset="0"/>
              </a:rPr>
              <a:t>级</a:t>
            </a:r>
            <a:r>
              <a:rPr lang="en-US" altLang="zh-CN" sz="1100" dirty="0">
                <a:solidFill>
                  <a:srgbClr val="FFFFFF"/>
                </a:solidFill>
                <a:latin typeface="Arial" panose="020B0604020202020204" pitchFamily="34" charset="0"/>
              </a:rPr>
              <a:t>) :18pt  </a:t>
            </a:r>
          </a:p>
          <a:p>
            <a:pPr marL="342900" indent="-342900" algn="r">
              <a:lnSpc>
                <a:spcPct val="125000"/>
              </a:lnSpc>
              <a:spcBef>
                <a:spcPct val="20000"/>
              </a:spcBef>
            </a:pPr>
            <a:r>
              <a:rPr lang="zh-CN" altLang="en-US" sz="1100" dirty="0">
                <a:solidFill>
                  <a:srgbClr val="FFFFFF"/>
                </a:solidFill>
                <a:latin typeface="Arial" panose="020B0604020202020204" pitchFamily="34" charset="0"/>
              </a:rPr>
              <a:t>颜色</a:t>
            </a:r>
            <a:r>
              <a:rPr lang="en-US" altLang="zh-CN" sz="1100" dirty="0">
                <a:solidFill>
                  <a:srgbClr val="FFFFFF"/>
                </a:solidFill>
                <a:latin typeface="Arial" panose="020B0604020202020204" pitchFamily="34" charset="0"/>
              </a:rPr>
              <a:t>:</a:t>
            </a:r>
            <a:r>
              <a:rPr lang="zh-CN" altLang="en-US" sz="1100" dirty="0">
                <a:solidFill>
                  <a:srgbClr val="FFFFFF"/>
                </a:solidFill>
                <a:latin typeface="Arial" panose="020B0604020202020204" pitchFamily="34" charset="0"/>
              </a:rPr>
              <a:t>黑色</a:t>
            </a:r>
          </a:p>
          <a:p>
            <a:pPr marL="342900" indent="-342900" algn="r">
              <a:lnSpc>
                <a:spcPct val="125000"/>
              </a:lnSpc>
              <a:spcBef>
                <a:spcPct val="20000"/>
              </a:spcBef>
            </a:pPr>
            <a:r>
              <a:rPr lang="zh-CN" altLang="en-US" sz="1100" dirty="0">
                <a:solidFill>
                  <a:srgbClr val="FFFFFF"/>
                </a:solidFill>
                <a:latin typeface="Arial" panose="020B0604020202020204" pitchFamily="34" charset="0"/>
              </a:rPr>
              <a:t>内部使用字体 </a:t>
            </a:r>
            <a:r>
              <a:rPr lang="en-US" altLang="zh-CN" sz="1100" dirty="0">
                <a:solidFill>
                  <a:srgbClr val="FFFFFF"/>
                </a:solidFill>
                <a:latin typeface="Arial" panose="020B0604020202020204" pitchFamily="34" charset="0"/>
              </a:rPr>
              <a:t>:</a:t>
            </a:r>
          </a:p>
          <a:p>
            <a:pPr marL="342900" indent="-342900" algn="r">
              <a:lnSpc>
                <a:spcPct val="125000"/>
              </a:lnSpc>
              <a:spcBef>
                <a:spcPct val="20000"/>
              </a:spcBef>
            </a:pPr>
            <a:r>
              <a:rPr lang="en-US" altLang="zh-CN" sz="1100" dirty="0" err="1">
                <a:solidFill>
                  <a:srgbClr val="FFFFFF"/>
                </a:solidFill>
                <a:latin typeface="Arial" panose="020B0604020202020204" pitchFamily="34" charset="0"/>
              </a:rPr>
              <a:t>FrutigerNext</a:t>
            </a:r>
            <a:r>
              <a:rPr lang="en-US" altLang="zh-CN" sz="1100" dirty="0">
                <a:solidFill>
                  <a:srgbClr val="FFFFFF"/>
                </a:solidFill>
                <a:latin typeface="Arial" panose="020B0604020202020204" pitchFamily="34" charset="0"/>
              </a:rPr>
              <a:t> LT Regular</a:t>
            </a:r>
          </a:p>
          <a:p>
            <a:pPr marL="342900" indent="-342900" algn="r">
              <a:lnSpc>
                <a:spcPct val="125000"/>
              </a:lnSpc>
              <a:spcBef>
                <a:spcPct val="20000"/>
              </a:spcBef>
            </a:pPr>
            <a:r>
              <a:rPr lang="zh-CN" altLang="en-US" sz="1100" dirty="0">
                <a:solidFill>
                  <a:srgbClr val="FFFFFF"/>
                </a:solidFill>
                <a:latin typeface="Arial" panose="020B0604020202020204" pitchFamily="34" charset="0"/>
              </a:rPr>
              <a:t>外部使用字体 </a:t>
            </a:r>
            <a:r>
              <a:rPr lang="en-US" altLang="zh-CN" sz="1100" dirty="0">
                <a:solidFill>
                  <a:srgbClr val="FFFFFF"/>
                </a:solidFill>
                <a:latin typeface="Arial" panose="020B0604020202020204" pitchFamily="34" charset="0"/>
              </a:rPr>
              <a:t>: Arial</a:t>
            </a:r>
          </a:p>
          <a:p>
            <a:pPr marL="342900" indent="-342900" algn="r">
              <a:lnSpc>
                <a:spcPct val="75000"/>
              </a:lnSpc>
              <a:spcBef>
                <a:spcPct val="20000"/>
              </a:spcBef>
            </a:pPr>
            <a:endParaRPr lang="en-US" altLang="zh-CN" sz="1100" dirty="0">
              <a:solidFill>
                <a:srgbClr val="FFFFFF"/>
              </a:solidFill>
              <a:latin typeface="Arial" panose="020B0604020202020204" pitchFamily="34" charset="0"/>
            </a:endParaRPr>
          </a:p>
          <a:p>
            <a:pPr marL="342900" indent="-342900" algn="r">
              <a:lnSpc>
                <a:spcPct val="125000"/>
              </a:lnSpc>
              <a:spcBef>
                <a:spcPct val="20000"/>
              </a:spcBef>
            </a:pPr>
            <a:r>
              <a:rPr lang="zh-CN" altLang="en-US" sz="1100" dirty="0">
                <a:solidFill>
                  <a:srgbClr val="FFFFFF"/>
                </a:solidFill>
                <a:latin typeface="Arial" panose="020B0604020202020204" pitchFamily="34" charset="0"/>
              </a:rPr>
              <a:t>中文正文</a:t>
            </a:r>
            <a:r>
              <a:rPr lang="en-US" altLang="zh-CN" sz="1100" dirty="0">
                <a:solidFill>
                  <a:srgbClr val="FFFFFF"/>
                </a:solidFill>
                <a:latin typeface="Arial" panose="020B0604020202020204" pitchFamily="34" charset="0"/>
              </a:rPr>
              <a:t>:18-20pt</a:t>
            </a:r>
          </a:p>
          <a:p>
            <a:pPr marL="342900" indent="-342900" algn="r">
              <a:lnSpc>
                <a:spcPct val="125000"/>
              </a:lnSpc>
              <a:spcBef>
                <a:spcPct val="20000"/>
              </a:spcBef>
            </a:pPr>
            <a:r>
              <a:rPr lang="zh-CN" altLang="en-US" sz="1100" dirty="0">
                <a:solidFill>
                  <a:srgbClr val="FFFFFF"/>
                </a:solidFill>
                <a:latin typeface="Arial" panose="020B0604020202020204" pitchFamily="34" charset="0"/>
              </a:rPr>
              <a:t>子目录</a:t>
            </a:r>
            <a:r>
              <a:rPr lang="en-US" altLang="zh-CN" sz="1100" dirty="0">
                <a:solidFill>
                  <a:srgbClr val="FFFFFF"/>
                </a:solidFill>
                <a:latin typeface="Arial" panose="020B0604020202020204" pitchFamily="34" charset="0"/>
              </a:rPr>
              <a:t>(2-5</a:t>
            </a:r>
            <a:r>
              <a:rPr lang="zh-CN" altLang="en-US" sz="1100" dirty="0">
                <a:solidFill>
                  <a:srgbClr val="FFFFFF"/>
                </a:solidFill>
                <a:latin typeface="Arial" panose="020B0604020202020204" pitchFamily="34" charset="0"/>
              </a:rPr>
              <a:t>级</a:t>
            </a:r>
            <a:r>
              <a:rPr lang="en-US" altLang="zh-CN" sz="1100" dirty="0">
                <a:solidFill>
                  <a:srgbClr val="FFFFFF"/>
                </a:solidFill>
                <a:latin typeface="Arial" panose="020B0604020202020204" pitchFamily="34" charset="0"/>
              </a:rPr>
              <a:t>):18pt </a:t>
            </a:r>
            <a:endParaRPr lang="zh-CN" altLang="en-US" sz="1100" dirty="0">
              <a:solidFill>
                <a:srgbClr val="FFFFFF"/>
              </a:solidFill>
              <a:latin typeface="Arial" panose="020B0604020202020204" pitchFamily="34" charset="0"/>
            </a:endParaRPr>
          </a:p>
          <a:p>
            <a:pPr marL="342900" indent="-342900" algn="r">
              <a:lnSpc>
                <a:spcPct val="125000"/>
              </a:lnSpc>
              <a:spcBef>
                <a:spcPct val="20000"/>
              </a:spcBef>
            </a:pPr>
            <a:r>
              <a:rPr lang="zh-CN" altLang="en-US" sz="1100" dirty="0">
                <a:solidFill>
                  <a:srgbClr val="FFFFFF"/>
                </a:solidFill>
                <a:latin typeface="Arial" panose="020B0604020202020204" pitchFamily="34" charset="0"/>
              </a:rPr>
              <a:t>颜色</a:t>
            </a:r>
            <a:r>
              <a:rPr lang="en-US" altLang="zh-CN" sz="1100" dirty="0">
                <a:solidFill>
                  <a:srgbClr val="FFFFFF"/>
                </a:solidFill>
                <a:latin typeface="Arial" panose="020B0604020202020204" pitchFamily="34" charset="0"/>
              </a:rPr>
              <a:t>:</a:t>
            </a:r>
            <a:r>
              <a:rPr lang="zh-CN" altLang="en-US" sz="1100" dirty="0">
                <a:solidFill>
                  <a:srgbClr val="FFFFFF"/>
                </a:solidFill>
                <a:latin typeface="Arial" panose="020B0604020202020204" pitchFamily="34" charset="0"/>
              </a:rPr>
              <a:t>黑色</a:t>
            </a:r>
          </a:p>
          <a:p>
            <a:pPr marL="342900" indent="-342900" algn="r">
              <a:lnSpc>
                <a:spcPct val="125000"/>
              </a:lnSpc>
              <a:spcBef>
                <a:spcPct val="20000"/>
              </a:spcBef>
            </a:pPr>
            <a:r>
              <a:rPr lang="zh-CN" altLang="en-US" sz="1100" dirty="0">
                <a:solidFill>
                  <a:srgbClr val="FFFFFF"/>
                </a:solidFill>
                <a:latin typeface="Arial" panose="020B0604020202020204" pitchFamily="34" charset="0"/>
              </a:rPr>
              <a:t>字体</a:t>
            </a:r>
            <a:r>
              <a:rPr lang="en-US" altLang="zh-CN" sz="1100" dirty="0">
                <a:solidFill>
                  <a:srgbClr val="FFFFFF"/>
                </a:solidFill>
                <a:latin typeface="Arial" panose="020B0604020202020204" pitchFamily="34" charset="0"/>
              </a:rPr>
              <a:t>:</a:t>
            </a:r>
            <a:r>
              <a:rPr lang="zh-CN" altLang="en-US" sz="1100" dirty="0">
                <a:solidFill>
                  <a:srgbClr val="FFFFFF"/>
                </a:solidFill>
                <a:latin typeface="Arial" panose="020B0604020202020204" pitchFamily="34" charset="0"/>
              </a:rPr>
              <a:t>细黑体 </a:t>
            </a:r>
            <a:endParaRPr lang="zh-CN" altLang="en-US" sz="1100" dirty="0">
              <a:solidFill>
                <a:srgbClr val="000000"/>
              </a:solidFill>
              <a:latin typeface="Arial" panose="020B0604020202020204" pitchFamily="34" charset="0"/>
            </a:endParaRPr>
          </a:p>
        </p:txBody>
      </p:sp>
      <p:grpSp>
        <p:nvGrpSpPr>
          <p:cNvPr id="2056" name="Group 22"/>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anose="020B0604020202020204" pitchFamily="34" charset="0"/>
              </a:rPr>
              <a:t>配色参考方案：</a:t>
            </a:r>
          </a:p>
          <a:p>
            <a:pPr>
              <a:lnSpc>
                <a:spcPct val="120000"/>
              </a:lnSpc>
              <a:spcBef>
                <a:spcPct val="20000"/>
              </a:spcBef>
            </a:pPr>
            <a:r>
              <a:rPr lang="zh-CN" altLang="en-US" sz="1100">
                <a:solidFill>
                  <a:srgbClr val="FFFFFF"/>
                </a:solidFill>
                <a:latin typeface="Arial" panose="020B0604020202020204" pitchFamily="34" charset="0"/>
              </a:rPr>
              <a:t>建议同一页面内不超过四种颜色，以下是</a:t>
            </a:r>
            <a:r>
              <a:rPr lang="en-US" altLang="zh-CN" sz="1100">
                <a:solidFill>
                  <a:srgbClr val="FFFFFF"/>
                </a:solidFill>
                <a:latin typeface="Arial" panose="020B0604020202020204" pitchFamily="34" charset="0"/>
              </a:rPr>
              <a:t>13</a:t>
            </a:r>
            <a:r>
              <a:rPr lang="zh-CN" altLang="en-US" sz="1100">
                <a:solidFill>
                  <a:srgbClr val="FFFFFF"/>
                </a:solidFill>
                <a:latin typeface="Arial" panose="020B0604020202020204"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anose="020B0604020202020204" pitchFamily="34" charset="0"/>
              </a:rPr>
              <a:t>客户或者合作伙伴的标志放在右上角</a:t>
            </a:r>
            <a:r>
              <a:rPr lang="en-US" altLang="zh-CN" sz="1100">
                <a:solidFill>
                  <a:srgbClr val="FFFFFF"/>
                </a:solidFill>
                <a:latin typeface="Arial" panose="020B0604020202020204" pitchFamily="34" charset="0"/>
              </a:rPr>
              <a:t>.</a:t>
            </a:r>
            <a:endParaRPr lang="zh-CN" altLang="en-US" sz="1100">
              <a:solidFill>
                <a:srgbClr val="FFFFFF"/>
              </a:solidFill>
              <a:latin typeface="Arial" panose="020B0604020202020204"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1400" dirty="0" smtClean="0">
                <a:solidFill>
                  <a:srgbClr val="000000"/>
                </a:solidFill>
                <a:latin typeface="FrutigerNext LT Bold" pitchFamily="34" charset="0"/>
                <a:ea typeface="MS PGothic" panose="020B0600070205080204"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1000" smtClean="0">
                <a:solidFill>
                  <a:srgbClr val="FFFFFF"/>
                </a:solidFill>
                <a:latin typeface="FrutigerNext LT Bold" pitchFamily="34" charset="0"/>
                <a:ea typeface="MS PGothic" panose="020B0600070205080204" pitchFamily="34" charset="-128"/>
              </a:rPr>
              <a:t>www.huawei.com</a:t>
            </a:r>
          </a:p>
        </p:txBody>
      </p:sp>
      <p:pic>
        <p:nvPicPr>
          <p:cNvPr id="79" name="Picture 6" descr="Logo"/>
          <p:cNvPicPr>
            <a:picLocks noChangeAspect="1" noChangeArrowheads="1"/>
          </p:cNvPicPr>
          <p:nvPr/>
        </p:nvPicPr>
        <p:blipFill>
          <a:blip r:embed="rId4" cstate="email"/>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1"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anose="02010609060101010101" pitchFamily="49" charset="-122"/>
          <a:cs typeface="+mj-cs"/>
        </a:defRPr>
      </a:lvl1pPr>
      <a:lvl2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cs typeface="宋体" panose="02010600030101010101" pitchFamily="2" charset="-122"/>
        </a:defRPr>
      </a:lvl2pPr>
      <a:lvl3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cs typeface="宋体" panose="02010600030101010101" pitchFamily="2" charset="-122"/>
        </a:defRPr>
      </a:lvl3pPr>
      <a:lvl4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cs typeface="宋体" panose="02010600030101010101" pitchFamily="2" charset="-122"/>
        </a:defRPr>
      </a:lvl4pPr>
      <a:lvl5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cs typeface="宋体" panose="02010600030101010101"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1400" dirty="0" smtClean="0">
                <a:solidFill>
                  <a:srgbClr val="000000"/>
                </a:solidFill>
                <a:latin typeface="FrutigerNext LT Bold" pitchFamily="34" charset="0"/>
                <a:ea typeface="MS PGothic" panose="020B0600070205080204" pitchFamily="34" charset="-128"/>
              </a:rPr>
              <a:t>HUAWEI TECHNOLOGIES CO., LTD.</a:t>
            </a:r>
          </a:p>
        </p:txBody>
      </p:sp>
      <p:pic>
        <p:nvPicPr>
          <p:cNvPr id="5125" name="Picture 6" descr="Logo"/>
          <p:cNvPicPr>
            <a:picLocks noChangeAspect="1" noChangeArrowheads="1"/>
          </p:cNvPicPr>
          <p:nvPr/>
        </p:nvPicPr>
        <p:blipFill>
          <a:blip r:embed="rId3" cstate="email"/>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anose="020B0600070205080204"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anose="020B0604020202020204" pitchFamily="34" charset="0"/>
              </a:rPr>
              <a:t>英文标题</a:t>
            </a:r>
            <a:r>
              <a:rPr lang="en-US" altLang="zh-CN" sz="1100">
                <a:solidFill>
                  <a:srgbClr val="FFFFFF"/>
                </a:solidFill>
                <a:latin typeface="Arial" panose="020B0604020202020204" pitchFamily="34" charset="0"/>
              </a:rPr>
              <a:t>:32-35pt  </a:t>
            </a:r>
            <a:endParaRPr lang="zh-CN" altLang="en-US" sz="1100">
              <a:solidFill>
                <a:srgbClr val="FFFFFF"/>
              </a:solidFill>
              <a:latin typeface="Arial" panose="020B0604020202020204" pitchFamily="34" charset="0"/>
            </a:endParaRPr>
          </a:p>
          <a:p>
            <a:pPr marL="342900" indent="-342900" algn="r">
              <a:lnSpc>
                <a:spcPct val="125000"/>
              </a:lnSpc>
              <a:spcBef>
                <a:spcPct val="20000"/>
              </a:spcBef>
            </a:pPr>
            <a:r>
              <a:rPr lang="zh-CN" altLang="en-US" sz="1100">
                <a:solidFill>
                  <a:srgbClr val="FFFFFF"/>
                </a:solidFill>
                <a:latin typeface="Arial" panose="020B0604020202020204" pitchFamily="34" charset="0"/>
              </a:rPr>
              <a:t>颜色</a:t>
            </a:r>
            <a:r>
              <a:rPr lang="en-US" altLang="zh-CN" sz="1100">
                <a:solidFill>
                  <a:srgbClr val="FFFFFF"/>
                </a:solidFill>
                <a:latin typeface="Arial" panose="020B0604020202020204" pitchFamily="34" charset="0"/>
              </a:rPr>
              <a:t>: R153 G0 B0</a:t>
            </a:r>
          </a:p>
          <a:p>
            <a:pPr marL="342900" indent="-342900" algn="r">
              <a:lnSpc>
                <a:spcPct val="125000"/>
              </a:lnSpc>
              <a:spcBef>
                <a:spcPct val="20000"/>
              </a:spcBef>
            </a:pPr>
            <a:r>
              <a:rPr lang="zh-CN" altLang="en-US" sz="1100">
                <a:solidFill>
                  <a:srgbClr val="FFFFFF"/>
                </a:solidFill>
                <a:latin typeface="Arial" panose="020B0604020202020204" pitchFamily="34" charset="0"/>
              </a:rPr>
              <a:t>内部使用字体 </a:t>
            </a:r>
            <a:r>
              <a:rPr lang="en-US" altLang="zh-CN" sz="1100">
                <a:solidFill>
                  <a:srgbClr val="FFFFFF"/>
                </a:solidFill>
                <a:latin typeface="Arial" panose="020B0604020202020204" pitchFamily="34" charset="0"/>
              </a:rPr>
              <a:t>:</a:t>
            </a:r>
          </a:p>
          <a:p>
            <a:pPr marL="342900" indent="-342900" algn="r">
              <a:lnSpc>
                <a:spcPct val="125000"/>
              </a:lnSpc>
              <a:spcBef>
                <a:spcPct val="20000"/>
              </a:spcBef>
            </a:pPr>
            <a:r>
              <a:rPr lang="en-US" altLang="zh-CN" sz="1100">
                <a:solidFill>
                  <a:srgbClr val="FFFFFF"/>
                </a:solidFill>
                <a:latin typeface="Arial" panose="020B0604020202020204" pitchFamily="34" charset="0"/>
              </a:rPr>
              <a:t>FrutigerNext LT Medium</a:t>
            </a:r>
          </a:p>
          <a:p>
            <a:pPr marL="342900" indent="-342900" algn="r">
              <a:lnSpc>
                <a:spcPct val="125000"/>
              </a:lnSpc>
              <a:spcBef>
                <a:spcPct val="20000"/>
              </a:spcBef>
            </a:pPr>
            <a:r>
              <a:rPr lang="zh-CN" altLang="en-US" sz="1100">
                <a:solidFill>
                  <a:srgbClr val="FFFFFF"/>
                </a:solidFill>
                <a:latin typeface="Arial" panose="020B0604020202020204" pitchFamily="34" charset="0"/>
              </a:rPr>
              <a:t>外部使用字体 </a:t>
            </a:r>
            <a:r>
              <a:rPr lang="en-US" altLang="zh-CN" sz="1100">
                <a:solidFill>
                  <a:srgbClr val="FFFFFF"/>
                </a:solidFill>
                <a:latin typeface="Arial" panose="020B0604020202020204" pitchFamily="34" charset="0"/>
              </a:rPr>
              <a:t>: Arial</a:t>
            </a:r>
          </a:p>
          <a:p>
            <a:pPr marL="342900" indent="-342900" algn="r">
              <a:lnSpc>
                <a:spcPct val="75000"/>
              </a:lnSpc>
              <a:spcBef>
                <a:spcPct val="20000"/>
              </a:spcBef>
            </a:pPr>
            <a:endParaRPr lang="en-US" altLang="zh-CN" sz="1100">
              <a:solidFill>
                <a:srgbClr val="FFFFFF"/>
              </a:solidFill>
              <a:latin typeface="Arial" panose="020B0604020202020204" pitchFamily="34" charset="0"/>
            </a:endParaRPr>
          </a:p>
          <a:p>
            <a:pPr marL="342900" indent="-342900" algn="r">
              <a:lnSpc>
                <a:spcPct val="125000"/>
              </a:lnSpc>
              <a:spcBef>
                <a:spcPct val="20000"/>
              </a:spcBef>
            </a:pPr>
            <a:r>
              <a:rPr lang="zh-CN" altLang="en-US" sz="1100">
                <a:solidFill>
                  <a:srgbClr val="FFFFFF"/>
                </a:solidFill>
                <a:latin typeface="Arial" panose="020B0604020202020204" pitchFamily="34" charset="0"/>
              </a:rPr>
              <a:t>中文标题</a:t>
            </a:r>
            <a:r>
              <a:rPr lang="en-US" altLang="zh-CN" sz="1100">
                <a:solidFill>
                  <a:srgbClr val="FFFFFF"/>
                </a:solidFill>
                <a:latin typeface="Arial" panose="020B0604020202020204" pitchFamily="34" charset="0"/>
              </a:rPr>
              <a:t>:30-32pt  </a:t>
            </a:r>
            <a:endParaRPr lang="zh-CN" altLang="en-US" sz="1100">
              <a:solidFill>
                <a:srgbClr val="FFFFFF"/>
              </a:solidFill>
              <a:latin typeface="Arial" panose="020B0604020202020204" pitchFamily="34" charset="0"/>
            </a:endParaRPr>
          </a:p>
          <a:p>
            <a:pPr marL="342900" indent="-342900" algn="r">
              <a:lnSpc>
                <a:spcPct val="125000"/>
              </a:lnSpc>
              <a:spcBef>
                <a:spcPct val="20000"/>
              </a:spcBef>
            </a:pPr>
            <a:r>
              <a:rPr lang="zh-CN" altLang="en-US" sz="1100">
                <a:solidFill>
                  <a:srgbClr val="FFFFFF"/>
                </a:solidFill>
                <a:latin typeface="Arial" panose="020B0604020202020204" pitchFamily="34" charset="0"/>
              </a:rPr>
              <a:t>颜色</a:t>
            </a:r>
            <a:r>
              <a:rPr lang="en-US" altLang="zh-CN" sz="1100">
                <a:solidFill>
                  <a:srgbClr val="FFFFFF"/>
                </a:solidFill>
                <a:latin typeface="Arial" panose="020B0604020202020204" pitchFamily="34" charset="0"/>
              </a:rPr>
              <a:t>: R153 G0 B0</a:t>
            </a:r>
          </a:p>
          <a:p>
            <a:pPr marL="342900" indent="-342900" algn="r">
              <a:lnSpc>
                <a:spcPct val="125000"/>
              </a:lnSpc>
              <a:spcBef>
                <a:spcPct val="20000"/>
              </a:spcBef>
            </a:pPr>
            <a:r>
              <a:rPr lang="zh-CN" altLang="en-US" sz="1100">
                <a:solidFill>
                  <a:srgbClr val="FFFFFF"/>
                </a:solidFill>
                <a:latin typeface="Arial" panose="020B0604020202020204" pitchFamily="34" charset="0"/>
              </a:rPr>
              <a:t>字体</a:t>
            </a:r>
            <a:r>
              <a:rPr lang="en-US" altLang="zh-CN" sz="1100">
                <a:solidFill>
                  <a:srgbClr val="FFFFFF"/>
                </a:solidFill>
                <a:latin typeface="Arial" panose="020B0604020202020204" pitchFamily="34" charset="0"/>
              </a:rPr>
              <a:t>:</a:t>
            </a:r>
            <a:r>
              <a:rPr lang="zh-CN" altLang="en-US" sz="1100">
                <a:solidFill>
                  <a:srgbClr val="FFFFFF"/>
                </a:solidFill>
                <a:latin typeface="Arial" panose="020B0604020202020204" pitchFamily="34" charset="0"/>
              </a:rPr>
              <a:t>黑体</a:t>
            </a:r>
          </a:p>
          <a:p>
            <a:pPr marL="342900" indent="-342900" algn="r">
              <a:lnSpc>
                <a:spcPct val="125000"/>
              </a:lnSpc>
              <a:spcBef>
                <a:spcPct val="20000"/>
              </a:spcBef>
            </a:pPr>
            <a:endParaRPr lang="zh-CN" altLang="en-US" sz="1100">
              <a:solidFill>
                <a:srgbClr val="FFFFFF"/>
              </a:solidFill>
              <a:latin typeface="Arial" panose="020B0604020202020204" pitchFamily="34" charset="0"/>
            </a:endParaRPr>
          </a:p>
          <a:p>
            <a:pPr marL="342900" indent="-342900" algn="r">
              <a:lnSpc>
                <a:spcPct val="125000"/>
              </a:lnSpc>
              <a:spcBef>
                <a:spcPct val="20000"/>
              </a:spcBef>
            </a:pPr>
            <a:endParaRPr lang="zh-CN" altLang="en-US" sz="1100">
              <a:solidFill>
                <a:srgbClr val="FFFFFF"/>
              </a:solidFill>
              <a:latin typeface="Arial" panose="020B0604020202020204" pitchFamily="34" charset="0"/>
            </a:endParaRPr>
          </a:p>
          <a:p>
            <a:pPr marL="342900" indent="-342900" algn="r">
              <a:lnSpc>
                <a:spcPct val="125000"/>
              </a:lnSpc>
              <a:spcBef>
                <a:spcPct val="20000"/>
              </a:spcBef>
            </a:pPr>
            <a:endParaRPr lang="zh-CN" altLang="en-US" sz="1100">
              <a:solidFill>
                <a:srgbClr val="FFFFFF"/>
              </a:solidFill>
              <a:latin typeface="Arial" panose="020B0604020202020204" pitchFamily="34" charset="0"/>
            </a:endParaRPr>
          </a:p>
          <a:p>
            <a:pPr marL="342900" indent="-342900" algn="r">
              <a:lnSpc>
                <a:spcPct val="125000"/>
              </a:lnSpc>
              <a:spcBef>
                <a:spcPct val="20000"/>
              </a:spcBef>
            </a:pPr>
            <a:r>
              <a:rPr lang="zh-CN" altLang="en-US" sz="1100">
                <a:solidFill>
                  <a:srgbClr val="FFFFFF"/>
                </a:solidFill>
                <a:latin typeface="Arial" panose="020B0604020202020204" pitchFamily="34" charset="0"/>
              </a:rPr>
              <a:t>英文正文</a:t>
            </a:r>
            <a:r>
              <a:rPr lang="en-US" altLang="zh-CN" sz="1100">
                <a:solidFill>
                  <a:srgbClr val="FFFFFF"/>
                </a:solidFill>
                <a:latin typeface="Arial" panose="020B0604020202020204" pitchFamily="34" charset="0"/>
              </a:rPr>
              <a:t>:20-22pt</a:t>
            </a:r>
          </a:p>
          <a:p>
            <a:pPr marL="342900" indent="-342900" algn="r">
              <a:lnSpc>
                <a:spcPct val="125000"/>
              </a:lnSpc>
              <a:spcBef>
                <a:spcPct val="20000"/>
              </a:spcBef>
            </a:pPr>
            <a:r>
              <a:rPr lang="zh-CN" altLang="en-US" sz="1100">
                <a:solidFill>
                  <a:srgbClr val="FFFFFF"/>
                </a:solidFill>
                <a:latin typeface="Arial" panose="020B0604020202020204" pitchFamily="34" charset="0"/>
              </a:rPr>
              <a:t>子目录 </a:t>
            </a:r>
            <a:r>
              <a:rPr lang="en-US" altLang="zh-CN" sz="1100">
                <a:solidFill>
                  <a:srgbClr val="FFFFFF"/>
                </a:solidFill>
                <a:latin typeface="Arial" panose="020B0604020202020204" pitchFamily="34" charset="0"/>
              </a:rPr>
              <a:t>(2-5</a:t>
            </a:r>
            <a:r>
              <a:rPr lang="zh-CN" altLang="en-US" sz="1100">
                <a:solidFill>
                  <a:srgbClr val="FFFFFF"/>
                </a:solidFill>
                <a:latin typeface="Arial" panose="020B0604020202020204" pitchFamily="34" charset="0"/>
              </a:rPr>
              <a:t>级</a:t>
            </a:r>
            <a:r>
              <a:rPr lang="en-US" altLang="zh-CN" sz="1100">
                <a:solidFill>
                  <a:srgbClr val="FFFFFF"/>
                </a:solidFill>
                <a:latin typeface="Arial" panose="020B0604020202020204" pitchFamily="34" charset="0"/>
              </a:rPr>
              <a:t>) :18pt  </a:t>
            </a:r>
          </a:p>
          <a:p>
            <a:pPr marL="342900" indent="-342900" algn="r">
              <a:lnSpc>
                <a:spcPct val="125000"/>
              </a:lnSpc>
              <a:spcBef>
                <a:spcPct val="20000"/>
              </a:spcBef>
            </a:pPr>
            <a:r>
              <a:rPr lang="zh-CN" altLang="en-US" sz="1100">
                <a:solidFill>
                  <a:srgbClr val="FFFFFF"/>
                </a:solidFill>
                <a:latin typeface="Arial" panose="020B0604020202020204" pitchFamily="34" charset="0"/>
              </a:rPr>
              <a:t>颜色</a:t>
            </a:r>
            <a:r>
              <a:rPr lang="en-US" altLang="zh-CN" sz="1100">
                <a:solidFill>
                  <a:srgbClr val="FFFFFF"/>
                </a:solidFill>
                <a:latin typeface="Arial" panose="020B0604020202020204" pitchFamily="34" charset="0"/>
              </a:rPr>
              <a:t>:</a:t>
            </a:r>
            <a:r>
              <a:rPr lang="zh-CN" altLang="en-US" sz="1100">
                <a:solidFill>
                  <a:srgbClr val="FFFFFF"/>
                </a:solidFill>
                <a:latin typeface="Arial" panose="020B0604020202020204" pitchFamily="34" charset="0"/>
              </a:rPr>
              <a:t>黑色</a:t>
            </a:r>
          </a:p>
          <a:p>
            <a:pPr marL="342900" indent="-342900" algn="r">
              <a:lnSpc>
                <a:spcPct val="125000"/>
              </a:lnSpc>
              <a:spcBef>
                <a:spcPct val="20000"/>
              </a:spcBef>
            </a:pPr>
            <a:r>
              <a:rPr lang="zh-CN" altLang="en-US" sz="1100">
                <a:solidFill>
                  <a:srgbClr val="FFFFFF"/>
                </a:solidFill>
                <a:latin typeface="Arial" panose="020B0604020202020204" pitchFamily="34" charset="0"/>
              </a:rPr>
              <a:t>内部使用字体 </a:t>
            </a:r>
            <a:r>
              <a:rPr lang="en-US" altLang="zh-CN" sz="1100">
                <a:solidFill>
                  <a:srgbClr val="FFFFFF"/>
                </a:solidFill>
                <a:latin typeface="Arial" panose="020B0604020202020204" pitchFamily="34" charset="0"/>
              </a:rPr>
              <a:t>:</a:t>
            </a:r>
          </a:p>
          <a:p>
            <a:pPr marL="342900" indent="-342900" algn="r">
              <a:lnSpc>
                <a:spcPct val="125000"/>
              </a:lnSpc>
              <a:spcBef>
                <a:spcPct val="20000"/>
              </a:spcBef>
            </a:pPr>
            <a:r>
              <a:rPr lang="en-US" altLang="zh-CN" sz="1100">
                <a:solidFill>
                  <a:srgbClr val="FFFFFF"/>
                </a:solidFill>
                <a:latin typeface="Arial" panose="020B0604020202020204" pitchFamily="34" charset="0"/>
              </a:rPr>
              <a:t>FrutigerNext LT Regular</a:t>
            </a:r>
          </a:p>
          <a:p>
            <a:pPr marL="342900" indent="-342900" algn="r">
              <a:lnSpc>
                <a:spcPct val="125000"/>
              </a:lnSpc>
              <a:spcBef>
                <a:spcPct val="20000"/>
              </a:spcBef>
            </a:pPr>
            <a:r>
              <a:rPr lang="zh-CN" altLang="en-US" sz="1100">
                <a:solidFill>
                  <a:srgbClr val="FFFFFF"/>
                </a:solidFill>
                <a:latin typeface="Arial" panose="020B0604020202020204" pitchFamily="34" charset="0"/>
              </a:rPr>
              <a:t>外部使用字体 </a:t>
            </a:r>
            <a:r>
              <a:rPr lang="en-US" altLang="zh-CN" sz="1100">
                <a:solidFill>
                  <a:srgbClr val="FFFFFF"/>
                </a:solidFill>
                <a:latin typeface="Arial" panose="020B0604020202020204" pitchFamily="34" charset="0"/>
              </a:rPr>
              <a:t>: Arial</a:t>
            </a:r>
          </a:p>
          <a:p>
            <a:pPr marL="342900" indent="-342900" algn="r">
              <a:lnSpc>
                <a:spcPct val="75000"/>
              </a:lnSpc>
              <a:spcBef>
                <a:spcPct val="20000"/>
              </a:spcBef>
            </a:pPr>
            <a:endParaRPr lang="en-US" altLang="zh-CN" sz="1100">
              <a:solidFill>
                <a:srgbClr val="FFFFFF"/>
              </a:solidFill>
              <a:latin typeface="Arial" panose="020B0604020202020204" pitchFamily="34" charset="0"/>
            </a:endParaRPr>
          </a:p>
          <a:p>
            <a:pPr marL="342900" indent="-342900" algn="r">
              <a:lnSpc>
                <a:spcPct val="125000"/>
              </a:lnSpc>
              <a:spcBef>
                <a:spcPct val="20000"/>
              </a:spcBef>
            </a:pPr>
            <a:r>
              <a:rPr lang="zh-CN" altLang="en-US" sz="1100">
                <a:solidFill>
                  <a:srgbClr val="FFFFFF"/>
                </a:solidFill>
                <a:latin typeface="Arial" panose="020B0604020202020204" pitchFamily="34" charset="0"/>
              </a:rPr>
              <a:t>中文正文</a:t>
            </a:r>
            <a:r>
              <a:rPr lang="en-US" altLang="zh-CN" sz="1100">
                <a:solidFill>
                  <a:srgbClr val="FFFFFF"/>
                </a:solidFill>
                <a:latin typeface="Arial" panose="020B0604020202020204" pitchFamily="34" charset="0"/>
              </a:rPr>
              <a:t>:18-20pt</a:t>
            </a:r>
          </a:p>
          <a:p>
            <a:pPr marL="342900" indent="-342900" algn="r">
              <a:lnSpc>
                <a:spcPct val="125000"/>
              </a:lnSpc>
              <a:spcBef>
                <a:spcPct val="20000"/>
              </a:spcBef>
            </a:pPr>
            <a:r>
              <a:rPr lang="zh-CN" altLang="en-US" sz="1100">
                <a:solidFill>
                  <a:srgbClr val="FFFFFF"/>
                </a:solidFill>
                <a:latin typeface="Arial" panose="020B0604020202020204" pitchFamily="34" charset="0"/>
              </a:rPr>
              <a:t>子目录</a:t>
            </a:r>
            <a:r>
              <a:rPr lang="en-US" altLang="zh-CN" sz="1100">
                <a:solidFill>
                  <a:srgbClr val="FFFFFF"/>
                </a:solidFill>
                <a:latin typeface="Arial" panose="020B0604020202020204" pitchFamily="34" charset="0"/>
              </a:rPr>
              <a:t>(2-5</a:t>
            </a:r>
            <a:r>
              <a:rPr lang="zh-CN" altLang="en-US" sz="1100">
                <a:solidFill>
                  <a:srgbClr val="FFFFFF"/>
                </a:solidFill>
                <a:latin typeface="Arial" panose="020B0604020202020204" pitchFamily="34" charset="0"/>
              </a:rPr>
              <a:t>级</a:t>
            </a:r>
            <a:r>
              <a:rPr lang="en-US" altLang="zh-CN" sz="1100">
                <a:solidFill>
                  <a:srgbClr val="FFFFFF"/>
                </a:solidFill>
                <a:latin typeface="Arial" panose="020B0604020202020204" pitchFamily="34" charset="0"/>
              </a:rPr>
              <a:t>):18pt </a:t>
            </a:r>
            <a:endParaRPr lang="zh-CN" altLang="en-US" sz="1100">
              <a:solidFill>
                <a:srgbClr val="FFFFFF"/>
              </a:solidFill>
              <a:latin typeface="Arial" panose="020B0604020202020204" pitchFamily="34" charset="0"/>
            </a:endParaRPr>
          </a:p>
          <a:p>
            <a:pPr marL="342900" indent="-342900" algn="r">
              <a:lnSpc>
                <a:spcPct val="125000"/>
              </a:lnSpc>
              <a:spcBef>
                <a:spcPct val="20000"/>
              </a:spcBef>
            </a:pPr>
            <a:r>
              <a:rPr lang="zh-CN" altLang="en-US" sz="1100">
                <a:solidFill>
                  <a:srgbClr val="FFFFFF"/>
                </a:solidFill>
                <a:latin typeface="Arial" panose="020B0604020202020204" pitchFamily="34" charset="0"/>
              </a:rPr>
              <a:t>颜色</a:t>
            </a:r>
            <a:r>
              <a:rPr lang="en-US" altLang="zh-CN" sz="1100">
                <a:solidFill>
                  <a:srgbClr val="FFFFFF"/>
                </a:solidFill>
                <a:latin typeface="Arial" panose="020B0604020202020204" pitchFamily="34" charset="0"/>
              </a:rPr>
              <a:t>:</a:t>
            </a:r>
            <a:r>
              <a:rPr lang="zh-CN" altLang="en-US" sz="1100">
                <a:solidFill>
                  <a:srgbClr val="FFFFFF"/>
                </a:solidFill>
                <a:latin typeface="Arial" panose="020B0604020202020204" pitchFamily="34" charset="0"/>
              </a:rPr>
              <a:t>黑色</a:t>
            </a:r>
          </a:p>
          <a:p>
            <a:pPr marL="342900" indent="-342900" algn="r">
              <a:lnSpc>
                <a:spcPct val="125000"/>
              </a:lnSpc>
              <a:spcBef>
                <a:spcPct val="20000"/>
              </a:spcBef>
            </a:pPr>
            <a:r>
              <a:rPr lang="zh-CN" altLang="en-US" sz="1100">
                <a:solidFill>
                  <a:srgbClr val="FFFFFF"/>
                </a:solidFill>
                <a:latin typeface="Arial" panose="020B0604020202020204" pitchFamily="34" charset="0"/>
              </a:rPr>
              <a:t>字体</a:t>
            </a:r>
            <a:r>
              <a:rPr lang="en-US" altLang="zh-CN" sz="1100">
                <a:solidFill>
                  <a:srgbClr val="FFFFFF"/>
                </a:solidFill>
                <a:latin typeface="Arial" panose="020B0604020202020204" pitchFamily="34" charset="0"/>
              </a:rPr>
              <a:t>:</a:t>
            </a:r>
            <a:r>
              <a:rPr lang="zh-CN" altLang="en-US" sz="1100">
                <a:solidFill>
                  <a:srgbClr val="FFFFFF"/>
                </a:solidFill>
                <a:latin typeface="Arial" panose="020B0604020202020204" pitchFamily="34" charset="0"/>
              </a:rPr>
              <a:t>细黑体 </a:t>
            </a:r>
            <a:endParaRPr lang="zh-CN" altLang="en-US" sz="1100">
              <a:solidFill>
                <a:srgbClr val="000000"/>
              </a:solidFill>
              <a:latin typeface="Arial" panose="020B0604020202020204" pitchFamily="34" charset="0"/>
            </a:endParaRPr>
          </a:p>
        </p:txBody>
      </p:sp>
      <p:grpSp>
        <p:nvGrpSpPr>
          <p:cNvPr id="5131" name="Group 85"/>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anose="020B0604020202020204" pitchFamily="34" charset="0"/>
              </a:rPr>
              <a:t>配色参考方案：</a:t>
            </a:r>
          </a:p>
          <a:p>
            <a:pPr>
              <a:lnSpc>
                <a:spcPct val="120000"/>
              </a:lnSpc>
              <a:spcBef>
                <a:spcPct val="20000"/>
              </a:spcBef>
            </a:pPr>
            <a:r>
              <a:rPr lang="zh-CN" altLang="en-US" sz="1100">
                <a:solidFill>
                  <a:srgbClr val="FFFFFF"/>
                </a:solidFill>
                <a:latin typeface="Arial" panose="020B0604020202020204" pitchFamily="34" charset="0"/>
              </a:rPr>
              <a:t>建议同一页面内不超过四种颜色，以下是</a:t>
            </a:r>
            <a:r>
              <a:rPr lang="en-US" altLang="zh-CN" sz="1100">
                <a:solidFill>
                  <a:srgbClr val="FFFFFF"/>
                </a:solidFill>
                <a:latin typeface="Arial" panose="020B0604020202020204" pitchFamily="34" charset="0"/>
              </a:rPr>
              <a:t>13</a:t>
            </a:r>
            <a:r>
              <a:rPr lang="zh-CN" altLang="en-US" sz="1100">
                <a:solidFill>
                  <a:srgbClr val="FFFFFF"/>
                </a:solidFill>
                <a:latin typeface="Arial" panose="020B0604020202020204"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anose="020B0604020202020204" pitchFamily="34" charset="0"/>
              </a:rPr>
              <a:t>客户或者合作伙伴的标志放在右上角</a:t>
            </a:r>
            <a:r>
              <a:rPr lang="en-US" altLang="zh-CN" sz="1100">
                <a:solidFill>
                  <a:srgbClr val="FFFFFF"/>
                </a:solidFill>
                <a:latin typeface="Arial" panose="020B0604020202020204" pitchFamily="34" charset="0"/>
              </a:rPr>
              <a:t>.</a:t>
            </a:r>
            <a:endParaRPr lang="zh-CN" altLang="en-US" sz="1100">
              <a:solidFill>
                <a:srgbClr val="FFFFFF"/>
              </a:solidFill>
              <a:latin typeface="Arial" panose="020B0604020202020204" pitchFamily="34" charset="0"/>
            </a:endParaRPr>
          </a:p>
        </p:txBody>
      </p:sp>
      <p:pic>
        <p:nvPicPr>
          <p:cNvPr id="5200" name="Picture 80" descr="200016582-001副本"/>
          <p:cNvPicPr>
            <a:picLocks noChangeAspect="1" noChangeArrowheads="1"/>
          </p:cNvPicPr>
          <p:nvPr/>
        </p:nvPicPr>
        <p:blipFill>
          <a:blip r:embed="rId4" cstate="email"/>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1000" smtClean="0">
                <a:solidFill>
                  <a:srgbClr val="FFFFFF"/>
                </a:solidFill>
                <a:latin typeface="FrutigerNext LT Bold" pitchFamily="34" charset="0"/>
                <a:ea typeface="MS PGothic" panose="020B0600070205080204" pitchFamily="34" charset="-128"/>
              </a:rPr>
              <a:t>www.huawei.com</a:t>
            </a:r>
          </a:p>
        </p:txBody>
      </p:sp>
    </p:spTree>
  </p:cSld>
  <p:clrMap bg1="lt1" tx1="dk1" bg2="lt2" tx2="dk2" accent1="accent1" accent2="accent2" accent3="accent3" accent4="accent4" accent5="accent5" accent6="accent6" hlink="hlink" folHlink="folHlink"/>
  <p:sldLayoutIdLst>
    <p:sldLayoutId id="214748365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cs typeface="宋体" panose="02010600030101010101" pitchFamily="2"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cs typeface="宋体" panose="02010600030101010101" pitchFamily="2"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cs typeface="宋体" panose="02010600030101010101" pitchFamily="2"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cs typeface="宋体" panose="02010600030101010101"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defRPr/>
            </a:pPr>
            <a:r>
              <a:rPr lang="en-US" altLang="zh-CN" sz="1400" smtClean="0">
                <a:latin typeface="FrutigerNext LT Bold" pitchFamily="34" charset="0"/>
                <a:ea typeface="MS PGothic" panose="020B0600070205080204" pitchFamily="34" charset="-128"/>
              </a:rPr>
              <a:t>HUAWEI TECHNOLOGIES CO., LTD.</a:t>
            </a:r>
          </a:p>
        </p:txBody>
      </p:sp>
      <p:pic>
        <p:nvPicPr>
          <p:cNvPr id="6151" name="Picture 6" descr="Logo"/>
          <p:cNvPicPr>
            <a:picLocks noChangeAspect="1" noChangeArrowheads="1"/>
          </p:cNvPicPr>
          <p:nvPr/>
        </p:nvPicPr>
        <p:blipFill>
          <a:blip r:embed="rId3" cstate="email"/>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anose="020B0600070205080204"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spAutoFit/>
          </a:bodyPr>
          <a:lstStyle>
            <a:lvl1pPr>
              <a:defRPr sz="1400">
                <a:latin typeface="Arial" panose="020B0604020202020204" pitchFamily="34" charset="0"/>
                <a:ea typeface="黑体" panose="02010609060101010101"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anose="020B0604020202020204"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anose="020B0604020202020204"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anose="020B0604020202020204"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anose="020B0604020202020204"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anose="020B0604020202020204"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anose="020B0604020202020204" pitchFamily="34" charset="0"/>
              <a:buNone/>
            </a:pPr>
            <a:r>
              <a:rPr lang="zh-CN" altLang="en-US" sz="1100">
                <a:solidFill>
                  <a:srgbClr val="FFFFFF"/>
                </a:solidFill>
              </a:rPr>
              <a:t>配色参考方案：</a:t>
            </a:r>
          </a:p>
          <a:p>
            <a:pPr eaLnBrk="0" hangingPunct="0">
              <a:lnSpc>
                <a:spcPct val="120000"/>
              </a:lnSpc>
              <a:spcBef>
                <a:spcPct val="20000"/>
              </a:spcBef>
              <a:buFont typeface="Arial" panose="020B0604020202020204"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anose="020B0604020202020204"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1000" smtClean="0">
                <a:solidFill>
                  <a:srgbClr val="FFFFFF"/>
                </a:solidFill>
                <a:latin typeface="FrutigerNext LT Bold" pitchFamily="34" charset="0"/>
                <a:ea typeface="MS PGothic" panose="020B0600070205080204" pitchFamily="34" charset="-128"/>
              </a:rPr>
              <a:t>www.huawei.com</a:t>
            </a:r>
          </a:p>
        </p:txBody>
      </p:sp>
    </p:spTree>
  </p:cSld>
  <p:clrMap bg1="lt1" tx1="dk1" bg2="lt2" tx2="dk2" accent1="accent1" accent2="accent2" accent3="accent3" accent4="accent4" accent5="accent5" accent6="accent6" hlink="hlink" folHlink="folHlink"/>
  <p:sldLayoutIdLst>
    <p:sldLayoutId id="2147483655"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cs typeface="宋体" panose="02010600030101010101" pitchFamily="2"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cs typeface="宋体" panose="02010600030101010101" pitchFamily="2"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cs typeface="宋体" panose="02010600030101010101" pitchFamily="2"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cs typeface="宋体" panose="02010600030101010101"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defRPr/>
            </a:pPr>
            <a:r>
              <a:rPr lang="en-US" altLang="zh-CN" sz="1400" smtClean="0">
                <a:latin typeface="FrutigerNext LT Bold" pitchFamily="34" charset="0"/>
                <a:ea typeface="MS PGothic" panose="020B0600070205080204" pitchFamily="34" charset="-128"/>
              </a:rPr>
              <a:t>HUAWEI TECHNOLOGIES CO., LTD.</a:t>
            </a:r>
          </a:p>
        </p:txBody>
      </p:sp>
      <p:pic>
        <p:nvPicPr>
          <p:cNvPr id="7175" name="Picture 6" descr="Logo"/>
          <p:cNvPicPr>
            <a:picLocks noChangeAspect="1" noChangeArrowheads="1"/>
          </p:cNvPicPr>
          <p:nvPr/>
        </p:nvPicPr>
        <p:blipFill>
          <a:blip r:embed="rId3" cstate="email"/>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anose="020B0600070205080204"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spAutoFit/>
          </a:bodyPr>
          <a:lstStyle>
            <a:lvl1pPr>
              <a:defRPr sz="1400">
                <a:latin typeface="Arial" panose="020B0604020202020204" pitchFamily="34" charset="0"/>
                <a:ea typeface="黑体" panose="02010609060101010101"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anose="020B0604020202020204"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anose="020B0604020202020204"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anose="020B0604020202020204"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anose="020B0604020202020204"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anose="020B0604020202020204"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anose="020B0604020202020204" pitchFamily="34" charset="0"/>
              <a:buNone/>
            </a:pPr>
            <a:r>
              <a:rPr lang="zh-CN" altLang="en-US" sz="1100">
                <a:solidFill>
                  <a:srgbClr val="FFFFFF"/>
                </a:solidFill>
              </a:rPr>
              <a:t>配色参考方案：</a:t>
            </a:r>
          </a:p>
          <a:p>
            <a:pPr eaLnBrk="0" hangingPunct="0">
              <a:lnSpc>
                <a:spcPct val="120000"/>
              </a:lnSpc>
              <a:spcBef>
                <a:spcPct val="20000"/>
              </a:spcBef>
              <a:buFont typeface="Arial" panose="020B0604020202020204"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anose="020B0604020202020204"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1000" smtClean="0">
                <a:solidFill>
                  <a:srgbClr val="FFFFFF"/>
                </a:solidFill>
                <a:latin typeface="FrutigerNext LT Bold" pitchFamily="34" charset="0"/>
                <a:ea typeface="MS PGothic" panose="020B0600070205080204" pitchFamily="34" charset="-128"/>
              </a:rPr>
              <a:t>www.huawei.com</a:t>
            </a:r>
          </a:p>
        </p:txBody>
      </p:sp>
    </p:spTree>
  </p:cSld>
  <p:clrMap bg1="lt1" tx1="dk1" bg2="lt2" tx2="dk2" accent1="accent1" accent2="accent2" accent3="accent3" accent4="accent4" accent5="accent5" accent6="accent6" hlink="hlink" folHlink="folHlink"/>
  <p:sldLayoutIdLst>
    <p:sldLayoutId id="214748365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cs typeface="宋体" panose="02010600030101010101" pitchFamily="2"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cs typeface="宋体" panose="02010600030101010101" pitchFamily="2"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cs typeface="宋体" panose="02010600030101010101" pitchFamily="2"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cs typeface="宋体" panose="02010600030101010101"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defRPr/>
            </a:pPr>
            <a:r>
              <a:rPr lang="en-US" altLang="zh-CN" sz="1400" smtClean="0">
                <a:latin typeface="FrutigerNext LT Bold" pitchFamily="34" charset="0"/>
                <a:ea typeface="MS PGothic" panose="020B0600070205080204" pitchFamily="34" charset="-128"/>
              </a:rPr>
              <a:t>HUAWEI TECHNOLOGIES CO., LTD.</a:t>
            </a:r>
          </a:p>
        </p:txBody>
      </p:sp>
      <p:pic>
        <p:nvPicPr>
          <p:cNvPr id="8199" name="Picture 6" descr="Logo"/>
          <p:cNvPicPr>
            <a:picLocks noChangeAspect="1" noChangeArrowheads="1"/>
          </p:cNvPicPr>
          <p:nvPr/>
        </p:nvPicPr>
        <p:blipFill>
          <a:blip r:embed="rId3" cstate="email"/>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anose="020B0600070205080204"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spAutoFit/>
          </a:bodyPr>
          <a:lstStyle>
            <a:lvl1pPr>
              <a:defRPr sz="1400">
                <a:latin typeface="Arial" panose="020B0604020202020204" pitchFamily="34" charset="0"/>
                <a:ea typeface="黑体" panose="02010609060101010101"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anose="020B0604020202020204"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anose="020B0604020202020204"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anose="020B0604020202020204"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anose="020B0604020202020204"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anose="020B0604020202020204"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anose="020B0604020202020204" pitchFamily="34" charset="0"/>
              <a:buNone/>
            </a:pPr>
            <a:r>
              <a:rPr lang="zh-CN" altLang="en-US" sz="1100">
                <a:solidFill>
                  <a:srgbClr val="FFFFFF"/>
                </a:solidFill>
              </a:rPr>
              <a:t>配色参考方案：</a:t>
            </a:r>
          </a:p>
          <a:p>
            <a:pPr eaLnBrk="0" hangingPunct="0">
              <a:lnSpc>
                <a:spcPct val="120000"/>
              </a:lnSpc>
              <a:spcBef>
                <a:spcPct val="20000"/>
              </a:spcBef>
              <a:buFont typeface="Arial" panose="020B0604020202020204"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anose="020B0604020202020204"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1000" smtClean="0">
                <a:solidFill>
                  <a:srgbClr val="FFFFFF"/>
                </a:solidFill>
                <a:latin typeface="FrutigerNext LT Bold" pitchFamily="34" charset="0"/>
                <a:ea typeface="MS PGothic" panose="020B0600070205080204" pitchFamily="34" charset="-128"/>
              </a:rPr>
              <a:t>www.huawei.com</a:t>
            </a:r>
          </a:p>
        </p:txBody>
      </p:sp>
    </p:spTree>
  </p:cSld>
  <p:clrMap bg1="lt1" tx1="dk1" bg2="lt2" tx2="dk2" accent1="accent1" accent2="accent2" accent3="accent3" accent4="accent4" accent5="accent5" accent6="accent6" hlink="hlink" folHlink="folHlink"/>
  <p:sldLayoutIdLst>
    <p:sldLayoutId id="214748365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cs typeface="宋体" panose="02010600030101010101" pitchFamily="2"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cs typeface="宋体" panose="02010600030101010101" pitchFamily="2"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cs typeface="宋体" panose="02010600030101010101" pitchFamily="2"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cs typeface="宋体" panose="02010600030101010101"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anose="05000000000000000000" pitchFamily="2" charset="2"/>
              <a:buChar char="l"/>
            </a:pPr>
            <a:endParaRPr lang="zh-CN" altLang="en-US" sz="1400" b="1">
              <a:solidFill>
                <a:srgbClr val="000000"/>
              </a:solidFill>
              <a:latin typeface="Arial" panose="020B0604020202020204"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anose="020B0604020202020204"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anose="020B0604020202020204"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anose="020B0604020202020204"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anose="020B0604020202020204"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anose="020B0604020202020204"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anose="020B0604020202020204"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anose="020B0604020202020204"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anose="020B0604020202020204"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anose="020B0604020202020204"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anose="020B0604020202020204"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anose="020B0604020202020204"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anose="020B0604020202020204"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anose="020B0604020202020204"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anose="020B0604020202020204" pitchFamily="34" charset="0"/>
                <a:ea typeface="黑体" panose="02010609060101010101" pitchFamily="49" charset="-122"/>
              </a:rPr>
              <a:t> </a:t>
            </a:r>
          </a:p>
        </p:txBody>
      </p:sp>
      <p:grpSp>
        <p:nvGrpSpPr>
          <p:cNvPr id="9222" name="Group 14"/>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anose="020B0604020202020204" pitchFamily="34" charset="0"/>
              <a:buNone/>
            </a:pPr>
            <a:r>
              <a:rPr lang="zh-CN" altLang="en-US" sz="1100">
                <a:solidFill>
                  <a:srgbClr val="FFFFFF"/>
                </a:solidFill>
              </a:rPr>
              <a:t>配色参考方案：</a:t>
            </a:r>
          </a:p>
          <a:p>
            <a:pPr eaLnBrk="0" hangingPunct="0">
              <a:lnSpc>
                <a:spcPct val="120000"/>
              </a:lnSpc>
              <a:spcBef>
                <a:spcPct val="20000"/>
              </a:spcBef>
              <a:buFont typeface="Arial" panose="020B0604020202020204"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anose="05000000000000000000"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anose="020B0604020202020204" pitchFamily="34" charset="0"/>
          <a:ea typeface="黑体" panose="02010609060101010101" pitchFamily="49" charset="-122"/>
          <a:cs typeface="Arial" panose="020B0604020202020204" pitchFamily="34" charset="0"/>
        </a:defRPr>
      </a:lvl1pPr>
      <a:lvl2pPr algn="l" rtl="0" eaLnBrk="0" fontAlgn="base" hangingPunct="0">
        <a:spcBef>
          <a:spcPct val="0"/>
        </a:spcBef>
        <a:spcAft>
          <a:spcPct val="0"/>
        </a:spcAft>
        <a:defRPr sz="3200" b="1">
          <a:solidFill>
            <a:srgbClr val="990000"/>
          </a:solidFill>
          <a:latin typeface="黑体" panose="02010609060101010101" pitchFamily="49" charset="-122"/>
          <a:ea typeface="黑体" panose="02010609060101010101" pitchFamily="49" charset="-122"/>
          <a:cs typeface="宋体" panose="02010600030101010101" pitchFamily="2" charset="-122"/>
        </a:defRPr>
      </a:lvl2pPr>
      <a:lvl3pPr algn="l" rtl="0" eaLnBrk="0" fontAlgn="base" hangingPunct="0">
        <a:spcBef>
          <a:spcPct val="0"/>
        </a:spcBef>
        <a:spcAft>
          <a:spcPct val="0"/>
        </a:spcAft>
        <a:defRPr sz="3200" b="1">
          <a:solidFill>
            <a:srgbClr val="990000"/>
          </a:solidFill>
          <a:latin typeface="黑体" panose="02010609060101010101" pitchFamily="49" charset="-122"/>
          <a:ea typeface="黑体" panose="02010609060101010101" pitchFamily="49" charset="-122"/>
          <a:cs typeface="宋体" panose="02010600030101010101" pitchFamily="2" charset="-122"/>
        </a:defRPr>
      </a:lvl3pPr>
      <a:lvl4pPr algn="l" rtl="0" eaLnBrk="0" fontAlgn="base" hangingPunct="0">
        <a:spcBef>
          <a:spcPct val="0"/>
        </a:spcBef>
        <a:spcAft>
          <a:spcPct val="0"/>
        </a:spcAft>
        <a:defRPr sz="3200" b="1">
          <a:solidFill>
            <a:srgbClr val="990000"/>
          </a:solidFill>
          <a:latin typeface="黑体" panose="02010609060101010101" pitchFamily="49" charset="-122"/>
          <a:ea typeface="黑体" panose="02010609060101010101" pitchFamily="49" charset="-122"/>
          <a:cs typeface="宋体" panose="02010600030101010101" pitchFamily="2" charset="-122"/>
        </a:defRPr>
      </a:lvl4pPr>
      <a:lvl5pPr algn="l" rtl="0" eaLnBrk="0" fontAlgn="base" hangingPunct="0">
        <a:spcBef>
          <a:spcPct val="0"/>
        </a:spcBef>
        <a:spcAft>
          <a:spcPct val="0"/>
        </a:spcAft>
        <a:defRPr sz="3200" b="1">
          <a:solidFill>
            <a:srgbClr val="990000"/>
          </a:solidFill>
          <a:latin typeface="黑体" panose="02010609060101010101" pitchFamily="49" charset="-122"/>
          <a:ea typeface="黑体" panose="02010609060101010101" pitchFamily="49" charset="-122"/>
          <a:cs typeface="宋体" panose="02010600030101010101"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anose="05000000000000000000" pitchFamily="2" charset="2"/>
        <a:buChar char="l"/>
        <a:defRPr sz="2000">
          <a:solidFill>
            <a:schemeClr val="tx1"/>
          </a:solidFill>
          <a:latin typeface="+mn-lt"/>
          <a:ea typeface="黑体" panose="02010609060101010101" pitchFamily="49" charset="-122"/>
          <a:cs typeface="Arial" panose="020B0604020202020204" pitchFamily="34" charset="0"/>
        </a:defRPr>
      </a:lvl1pPr>
      <a:lvl2pPr marL="742950" indent="-285750" algn="l" rtl="0" eaLnBrk="0" fontAlgn="base" hangingPunct="0">
        <a:lnSpc>
          <a:spcPct val="140000"/>
        </a:lnSpc>
        <a:spcBef>
          <a:spcPct val="0"/>
        </a:spcBef>
        <a:spcAft>
          <a:spcPct val="0"/>
        </a:spcAft>
        <a:buSzPct val="50000"/>
        <a:buFont typeface="Wingdings" panose="05000000000000000000"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anose="05000000000000000000"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2005" eaLnBrk="0" hangingPunct="0">
              <a:defRPr>
                <a:solidFill>
                  <a:schemeClr val="tx1"/>
                </a:solidFill>
                <a:latin typeface="Calibri" panose="020F0502020204030204" pitchFamily="34" charset="0"/>
                <a:ea typeface="宋体" panose="02010600030101010101" pitchFamily="2" charset="-122"/>
              </a:defRPr>
            </a:lvl1pPr>
            <a:lvl2pPr marL="742950" indent="-285750" defTabSz="802005" eaLnBrk="0" hangingPunct="0">
              <a:defRPr>
                <a:solidFill>
                  <a:schemeClr val="tx1"/>
                </a:solidFill>
                <a:latin typeface="Calibri" panose="020F0502020204030204" pitchFamily="34" charset="0"/>
                <a:ea typeface="宋体" panose="02010600030101010101" pitchFamily="2" charset="-122"/>
              </a:defRPr>
            </a:lvl2pPr>
            <a:lvl3pPr marL="1143000" indent="-228600" defTabSz="802005" eaLnBrk="0" hangingPunct="0">
              <a:defRPr>
                <a:solidFill>
                  <a:schemeClr val="tx1"/>
                </a:solidFill>
                <a:latin typeface="Calibri" panose="020F0502020204030204" pitchFamily="34" charset="0"/>
                <a:ea typeface="宋体" panose="02010600030101010101" pitchFamily="2" charset="-122"/>
              </a:defRPr>
            </a:lvl3pPr>
            <a:lvl4pPr marL="1600200" indent="-228600" defTabSz="802005" eaLnBrk="0" hangingPunct="0">
              <a:defRPr>
                <a:solidFill>
                  <a:schemeClr val="tx1"/>
                </a:solidFill>
                <a:latin typeface="Calibri" panose="020F0502020204030204" pitchFamily="34" charset="0"/>
                <a:ea typeface="宋体" panose="02010600030101010101" pitchFamily="2" charset="-122"/>
              </a:defRPr>
            </a:lvl4pPr>
            <a:lvl5pPr marL="2057400" indent="-228600" defTabSz="802005" eaLnBrk="0" hangingPunct="0">
              <a:defRPr>
                <a:solidFill>
                  <a:schemeClr val="tx1"/>
                </a:solidFill>
                <a:latin typeface="Calibri" panose="020F050202020403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1200" smtClean="0">
                <a:latin typeface="FrutigerNext LT Bold" pitchFamily="34" charset="0"/>
                <a:ea typeface="MS PGothic" panose="020B0600070205080204" pitchFamily="34" charset="-128"/>
              </a:rPr>
              <a:t>HUAWEI TECHNOLOGIES CO., LTD.</a:t>
            </a:r>
          </a:p>
        </p:txBody>
      </p:sp>
      <p:pic>
        <p:nvPicPr>
          <p:cNvPr id="10244" name="Picture 9" descr="8"/>
          <p:cNvPicPr>
            <a:picLocks noChangeAspect="1" noChangeArrowheads="1"/>
          </p:cNvPicPr>
          <p:nvPr/>
        </p:nvPicPr>
        <p:blipFill>
          <a:blip r:embed="rId4" cstate="email"/>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anose="020B0604020202020204"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anose="020B0604020202020204"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anose="020B0604020202020204"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anose="020B0604020202020204"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anose="020B0604020202020204"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anose="020B0604020202020204"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anose="020B0604020202020204" pitchFamily="34" charset="0"/>
                <a:ea typeface="华文细黑" pitchFamily="2" charset="-122"/>
              </a:rPr>
              <a:t> </a:t>
            </a:r>
          </a:p>
        </p:txBody>
      </p:sp>
      <p:grpSp>
        <p:nvGrpSpPr>
          <p:cNvPr id="10250" name="Group 16"/>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anose="020B0604020202020204" pitchFamily="34" charset="0"/>
              <a:buNone/>
            </a:pPr>
            <a:r>
              <a:rPr lang="zh-CN" altLang="en-US" sz="1100">
                <a:solidFill>
                  <a:srgbClr val="FFFFFF"/>
                </a:solidFill>
              </a:rPr>
              <a:t>配色参考方案：</a:t>
            </a:r>
          </a:p>
          <a:p>
            <a:pPr eaLnBrk="0" hangingPunct="0">
              <a:lnSpc>
                <a:spcPct val="120000"/>
              </a:lnSpc>
              <a:spcBef>
                <a:spcPct val="20000"/>
              </a:spcBef>
              <a:buFont typeface="Arial" panose="020B0604020202020204"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anose="05000000000000000000"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ln>
          <a:effectLst/>
        </p:spPr>
        <p:txBody>
          <a:bodyPr wrap="none" lIns="80082" tIns="0" rIns="80082" bIns="0">
            <a:spAutoFit/>
          </a:bodyPr>
          <a:lstStyle/>
          <a:p>
            <a:pPr defTabSz="802005"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anose="020B0600070205080204" pitchFamily="34" charset="-128"/>
              </a:rPr>
              <a:t> </a:t>
            </a:r>
            <a:fld id="{A4C34F22-587E-473D-9099-376F4F013A30}" type="slidenum">
              <a:rPr lang="de-DE" altLang="zh-CN" sz="1200" dirty="0" smtClean="0">
                <a:solidFill>
                  <a:srgbClr val="000000"/>
                </a:solidFill>
                <a:latin typeface="FrutigerNext LT Bold" pitchFamily="34" charset="0"/>
                <a:ea typeface="MS PGothic" panose="020B0600070205080204" pitchFamily="34" charset="-128"/>
              </a:rPr>
              <a:t>‹#›</a:t>
            </a:fld>
            <a:endParaRPr lang="en-GB" altLang="zh-CN" sz="1200" dirty="0">
              <a:solidFill>
                <a:srgbClr val="000000"/>
              </a:solidFill>
              <a:latin typeface="FrutigerNext LT Bold" pitchFamily="34" charset="0"/>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366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anose="020B0604020202020204" pitchFamily="34" charset="0"/>
          <a:ea typeface="黑体" panose="02010609060101010101" pitchFamily="49" charset="-122"/>
          <a:cs typeface="Arial" panose="020B0604020202020204" pitchFamily="34" charset="0"/>
        </a:defRPr>
      </a:lvl1pPr>
      <a:lvl2pPr algn="l" rtl="0" eaLnBrk="0" fontAlgn="base" hangingPunct="0">
        <a:spcBef>
          <a:spcPct val="0"/>
        </a:spcBef>
        <a:spcAft>
          <a:spcPct val="0"/>
        </a:spcAft>
        <a:defRPr sz="3200" b="1">
          <a:solidFill>
            <a:srgbClr val="990000"/>
          </a:solidFill>
          <a:latin typeface="黑体" panose="02010609060101010101" pitchFamily="49" charset="-122"/>
          <a:ea typeface="黑体" panose="02010609060101010101" pitchFamily="49" charset="-122"/>
          <a:cs typeface="宋体" panose="02010600030101010101" pitchFamily="2" charset="-122"/>
        </a:defRPr>
      </a:lvl2pPr>
      <a:lvl3pPr algn="l" rtl="0" eaLnBrk="0" fontAlgn="base" hangingPunct="0">
        <a:spcBef>
          <a:spcPct val="0"/>
        </a:spcBef>
        <a:spcAft>
          <a:spcPct val="0"/>
        </a:spcAft>
        <a:defRPr sz="3200" b="1">
          <a:solidFill>
            <a:srgbClr val="990000"/>
          </a:solidFill>
          <a:latin typeface="黑体" panose="02010609060101010101" pitchFamily="49" charset="-122"/>
          <a:ea typeface="黑体" panose="02010609060101010101" pitchFamily="49" charset="-122"/>
          <a:cs typeface="宋体" panose="02010600030101010101" pitchFamily="2" charset="-122"/>
        </a:defRPr>
      </a:lvl3pPr>
      <a:lvl4pPr algn="l" rtl="0" eaLnBrk="0" fontAlgn="base" hangingPunct="0">
        <a:spcBef>
          <a:spcPct val="0"/>
        </a:spcBef>
        <a:spcAft>
          <a:spcPct val="0"/>
        </a:spcAft>
        <a:defRPr sz="3200" b="1">
          <a:solidFill>
            <a:srgbClr val="990000"/>
          </a:solidFill>
          <a:latin typeface="黑体" panose="02010609060101010101" pitchFamily="49" charset="-122"/>
          <a:ea typeface="黑体" panose="02010609060101010101" pitchFamily="49" charset="-122"/>
          <a:cs typeface="宋体" panose="02010600030101010101" pitchFamily="2" charset="-122"/>
        </a:defRPr>
      </a:lvl4pPr>
      <a:lvl5pPr algn="l" rtl="0" eaLnBrk="0" fontAlgn="base" hangingPunct="0">
        <a:spcBef>
          <a:spcPct val="0"/>
        </a:spcBef>
        <a:spcAft>
          <a:spcPct val="0"/>
        </a:spcAft>
        <a:defRPr sz="3200" b="1">
          <a:solidFill>
            <a:srgbClr val="990000"/>
          </a:solidFill>
          <a:latin typeface="黑体" panose="02010609060101010101" pitchFamily="49" charset="-122"/>
          <a:ea typeface="黑体" panose="02010609060101010101" pitchFamily="49" charset="-122"/>
          <a:cs typeface="宋体" panose="02010600030101010101"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anose="05000000000000000000" pitchFamily="2" charset="2"/>
        <a:buChar char="l"/>
        <a:defRPr sz="2000">
          <a:solidFill>
            <a:schemeClr val="tx1"/>
          </a:solidFill>
          <a:latin typeface="+mn-lt"/>
          <a:ea typeface="黑体" panose="02010609060101010101" pitchFamily="49" charset="-122"/>
          <a:cs typeface="+mn-cs"/>
        </a:defRPr>
      </a:lvl1pPr>
      <a:lvl2pPr marL="742950" indent="-285750" algn="l" rtl="0" eaLnBrk="0" fontAlgn="base" hangingPunct="0">
        <a:lnSpc>
          <a:spcPct val="140000"/>
        </a:lnSpc>
        <a:spcBef>
          <a:spcPct val="0"/>
        </a:spcBef>
        <a:spcAft>
          <a:spcPct val="0"/>
        </a:spcAft>
        <a:buSzPct val="50000"/>
        <a:buFont typeface="Wingdings" panose="05000000000000000000"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anose="05000000000000000000"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anose="020B0604020202020204"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2" cstate="email"/>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anose="020B0604020202020204" pitchFamily="34" charset="0"/>
              </a:rPr>
              <a:t> </a:t>
            </a:r>
          </a:p>
        </p:txBody>
      </p:sp>
      <p:grpSp>
        <p:nvGrpSpPr>
          <p:cNvPr id="11270" name="Group 11"/>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panose="02010600030101010101" pitchFamily="2"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panose="02010600030101010101" pitchFamily="2"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panose="02010600030101010101" pitchFamily="2"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panose="02010600030101010101" pitchFamily="2"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anose="020F0502020204030204" pitchFamily="34" charset="0"/>
                <a:ea typeface="宋体" panose="02010600030101010101" pitchFamily="2" charset="-122"/>
              </a:defRPr>
            </a:lvl1pPr>
            <a:lvl2pPr marL="742950" indent="-285750" defTabSz="835025" eaLnBrk="0" hangingPunct="0">
              <a:defRPr>
                <a:solidFill>
                  <a:schemeClr val="tx1"/>
                </a:solidFill>
                <a:latin typeface="Calibri" panose="020F0502020204030204" pitchFamily="34" charset="0"/>
                <a:ea typeface="宋体" panose="02010600030101010101" pitchFamily="2" charset="-122"/>
              </a:defRPr>
            </a:lvl2pPr>
            <a:lvl3pPr marL="1143000" indent="-228600" defTabSz="835025" eaLnBrk="0" hangingPunct="0">
              <a:defRPr>
                <a:solidFill>
                  <a:schemeClr val="tx1"/>
                </a:solidFill>
                <a:latin typeface="Calibri" panose="020F0502020204030204" pitchFamily="34" charset="0"/>
                <a:ea typeface="宋体" panose="02010600030101010101" pitchFamily="2" charset="-122"/>
              </a:defRPr>
            </a:lvl3pPr>
            <a:lvl4pPr marL="1600200" indent="-228600" defTabSz="835025" eaLnBrk="0" hangingPunct="0">
              <a:defRPr>
                <a:solidFill>
                  <a:schemeClr val="tx1"/>
                </a:solidFill>
                <a:latin typeface="Calibri" panose="020F0502020204030204" pitchFamily="34" charset="0"/>
                <a:ea typeface="宋体" panose="02010600030101010101" pitchFamily="2" charset="-122"/>
              </a:defRPr>
            </a:lvl4pPr>
            <a:lvl5pPr marL="2057400" indent="-228600" defTabSz="835025" eaLnBrk="0" hangingPunct="0">
              <a:defRPr>
                <a:solidFill>
                  <a:schemeClr val="tx1"/>
                </a:solidFill>
                <a:latin typeface="Calibri" panose="020F0502020204030204" pitchFamily="34" charset="0"/>
                <a:ea typeface="宋体" panose="02010600030101010101" pitchFamily="2" charset="-122"/>
              </a:defRPr>
            </a:lvl5pPr>
            <a:lvl6pPr marL="2514600" indent="-228600" defTabSz="835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835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835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835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4400" dirty="0" smtClean="0">
                <a:solidFill>
                  <a:srgbClr val="990000"/>
                </a:solidFill>
                <a:latin typeface="+mn-lt"/>
                <a:ea typeface="MS PGothic" panose="020B0600070205080204"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anose="020F0502020204030204" pitchFamily="34" charset="0"/>
                <a:ea typeface="宋体" panose="02010600030101010101" pitchFamily="2" charset="-122"/>
              </a:defRPr>
            </a:lvl1pPr>
            <a:lvl2pPr marL="742950" indent="-285750" defTabSz="835025" eaLnBrk="0" hangingPunct="0">
              <a:defRPr>
                <a:solidFill>
                  <a:schemeClr val="tx1"/>
                </a:solidFill>
                <a:latin typeface="Calibri" panose="020F0502020204030204" pitchFamily="34" charset="0"/>
                <a:ea typeface="宋体" panose="02010600030101010101" pitchFamily="2" charset="-122"/>
              </a:defRPr>
            </a:lvl2pPr>
            <a:lvl3pPr marL="1143000" indent="-228600" defTabSz="835025" eaLnBrk="0" hangingPunct="0">
              <a:defRPr>
                <a:solidFill>
                  <a:schemeClr val="tx1"/>
                </a:solidFill>
                <a:latin typeface="Calibri" panose="020F0502020204030204" pitchFamily="34" charset="0"/>
                <a:ea typeface="宋体" panose="02010600030101010101" pitchFamily="2" charset="-122"/>
              </a:defRPr>
            </a:lvl3pPr>
            <a:lvl4pPr marL="1600200" indent="-228600" defTabSz="835025" eaLnBrk="0" hangingPunct="0">
              <a:defRPr>
                <a:solidFill>
                  <a:schemeClr val="tx1"/>
                </a:solidFill>
                <a:latin typeface="Calibri" panose="020F0502020204030204" pitchFamily="34" charset="0"/>
                <a:ea typeface="宋体" panose="02010600030101010101" pitchFamily="2" charset="-122"/>
              </a:defRPr>
            </a:lvl4pPr>
            <a:lvl5pPr marL="2057400" indent="-228600" defTabSz="835025" eaLnBrk="0" hangingPunct="0">
              <a:defRPr>
                <a:solidFill>
                  <a:schemeClr val="tx1"/>
                </a:solidFill>
                <a:latin typeface="Calibri" panose="020F0502020204030204" pitchFamily="34" charset="0"/>
                <a:ea typeface="宋体" panose="02010600030101010101" pitchFamily="2" charset="-122"/>
              </a:defRPr>
            </a:lvl5pPr>
            <a:lvl6pPr marL="2514600" indent="-228600" defTabSz="835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835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835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835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600" dirty="0">
                <a:solidFill>
                  <a:srgbClr val="666666"/>
                </a:solidFill>
                <a:latin typeface="+mn-lt"/>
                <a:ea typeface="MS PGothic" panose="020B0600070205080204" pitchFamily="34" charset="-128"/>
              </a:rPr>
              <a:t>www.huawei.com</a:t>
            </a:r>
            <a:endParaRPr lang="en-US" altLang="zh-CN" sz="2600" dirty="0">
              <a:solidFill>
                <a:srgbClr val="990000"/>
              </a:solidFill>
              <a:latin typeface="+mn-lt"/>
              <a:ea typeface="MS PGothic" panose="020B0600070205080204"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panose="02010600030101010101" pitchFamily="2"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1928863"/>
            <a:ext cx="5616575" cy="1079399"/>
          </a:xfrm>
        </p:spPr>
        <p:txBody>
          <a:bodyPr/>
          <a:lstStyle/>
          <a:p>
            <a:r>
              <a:rPr lang="en-US" altLang="zh-CN" b="1" dirty="0" smtClean="0">
                <a:latin typeface="Malgun Gothic" panose="020B0503020000020004" charset="-127"/>
                <a:ea typeface="Malgun Gothic" panose="020B0503020000020004" charset="-127"/>
                <a:cs typeface="Arial Unicode MS" panose="020B0604020202020204" pitchFamily="34" charset="-122"/>
              </a:rPr>
              <a:t>Maple Compiler: Status and Plan</a:t>
            </a:r>
            <a:endParaRPr lang="zh-CN" altLang="en-US" b="1" dirty="0">
              <a:latin typeface="Malgun Gothic" panose="020B0503020000020004" charset="-127"/>
              <a:ea typeface="Malgun Gothic" panose="020B0503020000020004" charset="-127"/>
              <a:cs typeface="Arial Unicode MS" panose="020B0604020202020204" pitchFamily="34" charset="-122"/>
            </a:endParaRPr>
          </a:p>
        </p:txBody>
      </p:sp>
      <p:sp>
        <p:nvSpPr>
          <p:cNvPr id="12" name="副标题 11"/>
          <p:cNvSpPr>
            <a:spLocks noGrp="1"/>
          </p:cNvSpPr>
          <p:nvPr>
            <p:ph type="subTitle" idx="11"/>
          </p:nvPr>
        </p:nvSpPr>
        <p:spPr>
          <a:xfrm>
            <a:off x="755650" y="3068638"/>
            <a:ext cx="6400800" cy="461665"/>
          </a:xfrm>
        </p:spPr>
        <p:txBody>
          <a:bodyPr/>
          <a:lstStyle/>
          <a:p>
            <a:pPr algn="ct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 name="TextBox 5"/>
          <p:cNvSpPr txBox="1"/>
          <p:nvPr/>
        </p:nvSpPr>
        <p:spPr>
          <a:xfrm>
            <a:off x="755650" y="3590679"/>
            <a:ext cx="4176464" cy="353943"/>
          </a:xfrm>
          <a:prstGeom prst="rect">
            <a:avLst/>
          </a:prstGeom>
          <a:noFill/>
        </p:spPr>
        <p:txBody>
          <a:bodyPr wrap="square" lIns="0" rtlCol="0">
            <a:spAutoFit/>
          </a:bodyPr>
          <a:lstStyle/>
          <a:p>
            <a:pPr lvl="0" fontAlgn="t">
              <a:lnSpc>
                <a:spcPts val="2000"/>
              </a:lnSpc>
            </a:pPr>
            <a:endParaRPr lang="zh-CN" altLang="zh-CN" dirty="0"/>
          </a:p>
        </p:txBody>
      </p:sp>
      <p:sp>
        <p:nvSpPr>
          <p:cNvPr id="5" name="Subtitle 2"/>
          <p:cNvSpPr txBox="1"/>
          <p:nvPr/>
        </p:nvSpPr>
        <p:spPr>
          <a:xfrm>
            <a:off x="646573" y="3590679"/>
            <a:ext cx="6400800" cy="17526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fontAlgn="auto">
              <a:spcAft>
                <a:spcPts val="0"/>
              </a:spcAft>
              <a:buNone/>
            </a:pPr>
            <a:r>
              <a:rPr lang="en-US" dirty="0" smtClean="0"/>
              <a:t>Yi Jiang</a:t>
            </a:r>
          </a:p>
          <a:p>
            <a:pPr marL="0" indent="0" algn="r" fontAlgn="auto">
              <a:spcAft>
                <a:spcPts val="0"/>
              </a:spcAft>
              <a:buNone/>
            </a:pPr>
            <a:r>
              <a:rPr lang="en-US" smtClean="0"/>
              <a:t>01/03/2020</a:t>
            </a:r>
            <a:endParaRPr lang="en-US" dirty="0"/>
          </a:p>
        </p:txBody>
      </p:sp>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lstStyle/>
          <a:p>
            <a:pPr eaLnBrk="1" hangingPunct="1"/>
            <a:r>
              <a:rPr lang="en-US" altLang="zh-CN" sz="2800" dirty="0" smtClean="0">
                <a:latin typeface="Arial Unicode MS" panose="020B0604020202020204" pitchFamily="34" charset="-122"/>
                <a:ea typeface="Arial Unicode MS" panose="020B0604020202020204" pitchFamily="34" charset="-122"/>
                <a:cs typeface="Arial Unicode MS" panose="020B0604020202020204" pitchFamily="34" charset="-122"/>
              </a:rPr>
              <a:t>Functionality</a:t>
            </a:r>
            <a:endPar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lvl="1" eaLnBrk="1" hangingPunct="1"/>
            <a:r>
              <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rPr>
              <a:t>Middle end and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b</a:t>
            </a:r>
            <a:r>
              <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rPr>
              <a:t>ack end code/infrastructure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refactoring </a:t>
            </a:r>
            <a:endPar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lvl="1" eaLnBrk="1" hangingPunct="1"/>
            <a:r>
              <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rPr>
              <a:t>New Features</a:t>
            </a:r>
          </a:p>
          <a:p>
            <a:pPr eaLnBrk="1" hangingPunct="1"/>
            <a:r>
              <a:rPr lang="en-US" altLang="zh-CN" sz="2800" dirty="0" smtClean="0">
                <a:latin typeface="Arial Unicode MS" panose="020B0604020202020204" pitchFamily="34" charset="-122"/>
                <a:ea typeface="Arial Unicode MS" panose="020B0604020202020204" pitchFamily="34" charset="-122"/>
                <a:cs typeface="Arial Unicode MS" panose="020B0604020202020204" pitchFamily="34" charset="-122"/>
              </a:rPr>
              <a:t>Optimization Infrastructure</a:t>
            </a:r>
          </a:p>
          <a:p>
            <a:pPr lvl="1" eaLnBrk="1" hangingPunct="1"/>
            <a:r>
              <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rPr>
              <a:t>New level IR for different kind of optimizations</a:t>
            </a:r>
          </a:p>
          <a:p>
            <a:pPr lvl="1" eaLnBrk="1" hangingPunct="1"/>
            <a:r>
              <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rPr>
              <a:t>Landing new optimization passes</a:t>
            </a:r>
          </a:p>
          <a:p>
            <a:pPr eaLnBrk="1" hangingPunct="1"/>
            <a:endParaRPr lang="en-US" altLang="zh-CN" sz="30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3315" name="矩形 23"/>
          <p:cNvSpPr txBox="1">
            <a:spLocks noChangeArrowheads="1"/>
          </p:cNvSpPr>
          <p:nvPr/>
        </p:nvSpPr>
        <p:spPr bwMode="auto">
          <a:xfrm>
            <a:off x="755650" y="655638"/>
            <a:ext cx="76327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80152" bIns="0" anchor="ctr">
            <a:spAutoFit/>
          </a:bodyPr>
          <a:lstStyle>
            <a:lvl1pPr defTabSz="802005" eaLnBrk="0" hangingPunct="0">
              <a:defRPr>
                <a:solidFill>
                  <a:schemeClr val="tx1"/>
                </a:solidFill>
                <a:latin typeface="Calibri" panose="020F0502020204030204" pitchFamily="34" charset="0"/>
                <a:ea typeface="宋体" panose="02010600030101010101" pitchFamily="2" charset="-122"/>
              </a:defRPr>
            </a:lvl1pPr>
            <a:lvl2pPr marL="742950" indent="-285750" defTabSz="802005" eaLnBrk="0" hangingPunct="0">
              <a:defRPr>
                <a:solidFill>
                  <a:schemeClr val="tx1"/>
                </a:solidFill>
                <a:latin typeface="Calibri" panose="020F0502020204030204" pitchFamily="34" charset="0"/>
                <a:ea typeface="宋体" panose="02010600030101010101" pitchFamily="2" charset="-122"/>
              </a:defRPr>
            </a:lvl2pPr>
            <a:lvl3pPr marL="1143000" indent="-228600" defTabSz="802005" eaLnBrk="0" hangingPunct="0">
              <a:defRPr>
                <a:solidFill>
                  <a:schemeClr val="tx1"/>
                </a:solidFill>
                <a:latin typeface="Calibri" panose="020F0502020204030204" pitchFamily="34" charset="0"/>
                <a:ea typeface="宋体" panose="02010600030101010101" pitchFamily="2" charset="-122"/>
              </a:defRPr>
            </a:lvl3pPr>
            <a:lvl4pPr marL="1600200" indent="-228600" defTabSz="802005" eaLnBrk="0" hangingPunct="0">
              <a:defRPr>
                <a:solidFill>
                  <a:schemeClr val="tx1"/>
                </a:solidFill>
                <a:latin typeface="Calibri" panose="020F0502020204030204" pitchFamily="34" charset="0"/>
                <a:ea typeface="宋体" panose="02010600030101010101" pitchFamily="2" charset="-122"/>
              </a:defRPr>
            </a:lvl4pPr>
            <a:lvl5pPr marL="2057400" indent="-228600" defTabSz="802005" eaLnBrk="0" hangingPunct="0">
              <a:defRPr>
                <a:solidFill>
                  <a:schemeClr val="tx1"/>
                </a:solidFill>
                <a:latin typeface="Calibri" panose="020F050202020403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500" b="1" dirty="0" smtClean="0">
                <a:solidFill>
                  <a:srgbClr val="990000"/>
                </a:solidFill>
                <a:latin typeface="FrutigerNext LT Medium" pitchFamily="34" charset="0"/>
                <a:ea typeface="黑体" panose="02010609060101010101" pitchFamily="49" charset="-122"/>
              </a:rPr>
              <a:t>Overview</a:t>
            </a:r>
            <a:endParaRPr lang="zh-CN" altLang="en-US" sz="4500" b="1" dirty="0">
              <a:solidFill>
                <a:srgbClr val="990000"/>
              </a:solidFill>
              <a:latin typeface="FrutigerNext LT Medium" pitchFamily="34" charset="0"/>
              <a:ea typeface="黑体" panose="02010609060101010101" pitchFamily="49" charset="-122"/>
            </a:endParaRPr>
          </a:p>
        </p:txBody>
      </p:sp>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207"/>
            <a:ext cx="7632700" cy="871537"/>
          </a:xfrm>
        </p:spPr>
        <p:txBody>
          <a:bodyPr/>
          <a:lstStyle/>
          <a:p>
            <a:pPr eaLnBrk="1" hangingPunct="1"/>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Functionality: Refactoring</a:t>
            </a:r>
            <a:endPar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 name="Content Placeholder 2"/>
          <p:cNvSpPr>
            <a:spLocks noGrp="1"/>
          </p:cNvSpPr>
          <p:nvPr>
            <p:ph idx="1"/>
          </p:nvPr>
        </p:nvSpPr>
        <p:spPr>
          <a:xfrm>
            <a:off x="755650" y="691850"/>
            <a:ext cx="7632700" cy="4602208"/>
          </a:xfrm>
        </p:spPr>
        <p:txBody>
          <a:bodyPr/>
          <a:lstStyle/>
          <a:p>
            <a:r>
              <a:rPr lang="en-US" sz="1800" dirty="0" smtClean="0">
                <a:latin typeface="Arial Unicode MS" panose="020B0604020202020204" pitchFamily="34" charset="-122"/>
                <a:ea typeface="Arial Unicode MS" panose="020B0604020202020204" pitchFamily="34" charset="-122"/>
                <a:cs typeface="Arial Unicode MS" panose="020B0604020202020204" pitchFamily="34" charset="-122"/>
              </a:rPr>
              <a:t>Global…</a:t>
            </a:r>
          </a:p>
          <a:p>
            <a:pPr lvl="1"/>
            <a:r>
              <a:rPr lang="en-US" sz="1600" dirty="0" smtClean="0">
                <a:latin typeface="Arial Unicode MS" panose="020B0604020202020204" pitchFamily="34" charset="-122"/>
                <a:ea typeface="Arial Unicode MS" panose="020B0604020202020204" pitchFamily="34" charset="-122"/>
                <a:cs typeface="Arial Unicode MS" panose="020B0604020202020204" pitchFamily="34" charset="-122"/>
              </a:rPr>
              <a:t>Data structure: unnecessary or low-efficiency</a:t>
            </a:r>
          </a:p>
          <a:p>
            <a:pPr lvl="2"/>
            <a:r>
              <a:rPr lang="en-US" sz="1400" dirty="0" err="1" smtClean="0">
                <a:latin typeface="Arial Unicode MS" panose="020B0604020202020204" pitchFamily="34" charset="-122"/>
                <a:ea typeface="Arial Unicode MS" panose="020B0604020202020204" pitchFamily="34" charset="-122"/>
                <a:cs typeface="Arial Unicode MS" panose="020B0604020202020204" pitchFamily="34" charset="-122"/>
              </a:rPr>
              <a:t>MeExpr</a:t>
            </a:r>
            <a:r>
              <a:rPr 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 Node Family Refactoring</a:t>
            </a:r>
          </a:p>
          <a:p>
            <a:pPr lvl="2"/>
            <a:r>
              <a:rPr lang="en-US" sz="1400" dirty="0" err="1" smtClean="0">
                <a:latin typeface="Arial Unicode MS" panose="020B0604020202020204" pitchFamily="34" charset="-122"/>
                <a:ea typeface="Arial Unicode MS" panose="020B0604020202020204" pitchFamily="34" charset="-122"/>
                <a:cs typeface="Arial Unicode MS" panose="020B0604020202020204" pitchFamily="34" charset="-122"/>
              </a:rPr>
              <a:t>VersionSt</a:t>
            </a:r>
            <a:r>
              <a:rPr 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 Simplification in MEIR</a:t>
            </a:r>
          </a:p>
          <a:p>
            <a:pPr lvl="1"/>
            <a:r>
              <a:rPr lang="en-US" sz="1600" dirty="0" smtClean="0">
                <a:latin typeface="Arial Unicode MS" panose="020B0604020202020204" pitchFamily="34" charset="-122"/>
                <a:ea typeface="Arial Unicode MS" panose="020B0604020202020204" pitchFamily="34" charset="-122"/>
                <a:cs typeface="Arial Unicode MS" panose="020B0604020202020204" pitchFamily="34" charset="-122"/>
              </a:rPr>
              <a:t>Utility </a:t>
            </a:r>
            <a:r>
              <a:rPr lang="en-US" sz="1600" dirty="0">
                <a:latin typeface="Arial Unicode MS" panose="020B0604020202020204" pitchFamily="34" charset="-122"/>
                <a:ea typeface="Arial Unicode MS" panose="020B0604020202020204" pitchFamily="34" charset="-122"/>
                <a:cs typeface="Arial Unicode MS" panose="020B0604020202020204" pitchFamily="34" charset="-122"/>
              </a:rPr>
              <a:t>functions or mechanism</a:t>
            </a:r>
          </a:p>
          <a:p>
            <a:pPr lvl="2"/>
            <a:r>
              <a:rPr lang="en-US" sz="1400" dirty="0" err="1"/>
              <a:t>MIRBuilder</a:t>
            </a:r>
            <a:r>
              <a:rPr lang="en-US" sz="1400" dirty="0"/>
              <a:t> / </a:t>
            </a:r>
            <a:r>
              <a:rPr lang="en-US" sz="1400" dirty="0" err="1" smtClean="0"/>
              <a:t>IRMapBuilder</a:t>
            </a:r>
            <a:endParaRPr lang="en-US" sz="1400" dirty="0"/>
          </a:p>
          <a:p>
            <a:pPr lvl="2"/>
            <a:r>
              <a:rPr lang="en-US" sz="1400" dirty="0" err="1" smtClean="0">
                <a:latin typeface="Arial Unicode MS" panose="020B0604020202020204" pitchFamily="34" charset="-122"/>
                <a:ea typeface="Arial Unicode MS" panose="020B0604020202020204" pitchFamily="34" charset="-122"/>
                <a:cs typeface="Arial Unicode MS" panose="020B0604020202020204" pitchFamily="34" charset="-122"/>
              </a:rPr>
              <a:t>Mempool</a:t>
            </a:r>
            <a:r>
              <a:rPr 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/Dominance/DF</a:t>
            </a:r>
          </a:p>
          <a:p>
            <a:pPr lvl="2"/>
            <a:r>
              <a:rPr 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Excessive local utilities</a:t>
            </a:r>
          </a:p>
          <a:p>
            <a:pPr lvl="2"/>
            <a:r>
              <a:rPr lang="en-US" sz="1400" dirty="0"/>
              <a:t>Added explicit attribute to all </a:t>
            </a:r>
            <a:r>
              <a:rPr lang="en-US" sz="1400" dirty="0" smtClean="0"/>
              <a:t>constructors</a:t>
            </a:r>
            <a:endParaRPr lang="en-US" sz="1400" dirty="0">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sz="1800" dirty="0" smtClean="0">
                <a:latin typeface="Arial Unicode MS" panose="020B0604020202020204" pitchFamily="34" charset="-122"/>
                <a:ea typeface="Arial Unicode MS" panose="020B0604020202020204" pitchFamily="34" charset="-122"/>
                <a:cs typeface="Arial Unicode MS" panose="020B0604020202020204" pitchFamily="34" charset="-122"/>
              </a:rPr>
              <a:t>Algorithm</a:t>
            </a:r>
            <a:endParaRPr lang="en-US" sz="180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1"/>
            <a:r>
              <a:rPr lang="en-US" sz="1600" dirty="0" smtClean="0">
                <a:latin typeface="Arial Unicode MS" panose="020B0604020202020204" pitchFamily="34" charset="-122"/>
                <a:ea typeface="Arial Unicode MS" panose="020B0604020202020204" pitchFamily="34" charset="-122"/>
                <a:cs typeface="Arial Unicode MS" panose="020B0604020202020204" pitchFamily="34" charset="-122"/>
              </a:rPr>
              <a:t>extend functionality</a:t>
            </a:r>
          </a:p>
          <a:p>
            <a:pPr lvl="2"/>
            <a:r>
              <a:rPr lang="en-US" sz="1400" dirty="0" err="1" smtClean="0">
                <a:latin typeface="Arial Unicode MS" panose="020B0604020202020204" pitchFamily="34" charset="-122"/>
                <a:ea typeface="Arial Unicode MS" panose="020B0604020202020204" pitchFamily="34" charset="-122"/>
                <a:cs typeface="Arial Unicode MS" panose="020B0604020202020204" pitchFamily="34" charset="-122"/>
              </a:rPr>
              <a:t>Pregrename</a:t>
            </a:r>
            <a:r>
              <a:rPr lang="en-US"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re-implemented and extended to </a:t>
            </a:r>
            <a:r>
              <a:rPr lang="en-US" sz="1400" dirty="0" err="1" smtClean="0">
                <a:latin typeface="Arial Unicode MS" panose="020B0604020202020204" pitchFamily="34" charset="-122"/>
                <a:ea typeface="Arial Unicode MS" panose="020B0604020202020204" pitchFamily="34" charset="-122"/>
                <a:cs typeface="Arial Unicode MS" panose="020B0604020202020204" pitchFamily="34" charset="-122"/>
              </a:rPr>
              <a:t>SymRename</a:t>
            </a:r>
            <a:endParaRPr 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lvl="2"/>
            <a:r>
              <a:rPr lang="en-US" sz="1400" dirty="0"/>
              <a:t>copy propagation during </a:t>
            </a:r>
            <a:r>
              <a:rPr lang="en-US" sz="1400" dirty="0" err="1"/>
              <a:t>IRmapbuild</a:t>
            </a:r>
            <a:endParaRPr lang="en-US" sz="1400" dirty="0"/>
          </a:p>
          <a:p>
            <a:pPr lvl="2"/>
            <a:r>
              <a:rPr lang="en-US" sz="1400" dirty="0" err="1"/>
              <a:t>BackEnd</a:t>
            </a:r>
            <a:r>
              <a:rPr lang="en-US" sz="1400" dirty="0"/>
              <a:t> </a:t>
            </a:r>
            <a:r>
              <a:rPr lang="en-US" sz="1400" dirty="0" smtClean="0"/>
              <a:t>EH-aware Analysis</a:t>
            </a:r>
          </a:p>
          <a:p>
            <a:pPr lvl="3"/>
            <a:r>
              <a:rPr lang="en-US" sz="1200" dirty="0" smtClean="0"/>
              <a:t>Live </a:t>
            </a:r>
            <a:r>
              <a:rPr lang="en-US" sz="1200" dirty="0"/>
              <a:t>analysis </a:t>
            </a:r>
          </a:p>
          <a:p>
            <a:pPr lvl="3"/>
            <a:r>
              <a:rPr lang="en-US" sz="1200" dirty="0"/>
              <a:t>Loop detection</a:t>
            </a:r>
            <a:endParaRPr lang="en-US" sz="120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1"/>
            <a:r>
              <a:rPr lang="en-US" sz="1600" dirty="0" smtClean="0">
                <a:latin typeface="Arial Unicode MS" panose="020B0604020202020204" pitchFamily="34" charset="-122"/>
                <a:ea typeface="Arial Unicode MS" panose="020B0604020202020204" pitchFamily="34" charset="-122"/>
                <a:cs typeface="Arial Unicode MS" panose="020B0604020202020204" pitchFamily="34" charset="-122"/>
              </a:rPr>
              <a:t>Backend compile </a:t>
            </a:r>
            <a:r>
              <a:rPr lang="en-US" sz="1600" dirty="0">
                <a:latin typeface="Arial Unicode MS" panose="020B0604020202020204" pitchFamily="34" charset="-122"/>
                <a:ea typeface="Arial Unicode MS" panose="020B0604020202020204" pitchFamily="34" charset="-122"/>
                <a:cs typeface="Arial Unicode MS" panose="020B0604020202020204" pitchFamily="34" charset="-122"/>
              </a:rPr>
              <a:t>time </a:t>
            </a:r>
            <a:r>
              <a:rPr lang="en-US" sz="1600" dirty="0" smtClean="0">
                <a:latin typeface="Arial Unicode MS" panose="020B0604020202020204" pitchFamily="34" charset="-122"/>
                <a:ea typeface="Arial Unicode MS" panose="020B0604020202020204" pitchFamily="34" charset="-122"/>
                <a:cs typeface="Arial Unicode MS" panose="020B0604020202020204" pitchFamily="34" charset="-122"/>
              </a:rPr>
              <a:t>hog</a:t>
            </a:r>
          </a:p>
          <a:p>
            <a:pPr lvl="2"/>
            <a:r>
              <a:rPr lang="en-US" dirty="0"/>
              <a:t>live </a:t>
            </a:r>
            <a:r>
              <a:rPr lang="en-US" dirty="0" smtClean="0"/>
              <a:t>analysis/color RA/EBO</a:t>
            </a:r>
          </a:p>
          <a:p>
            <a:pPr lvl="2"/>
            <a:r>
              <a:rPr lang="en-US" dirty="0" smtClean="0"/>
              <a:t>20% improvement on BE time</a:t>
            </a:r>
            <a:endParaRPr lang="en-US" sz="140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buNone/>
            </a:pPr>
            <a:endParaRPr lang="en-US" sz="2800" dirty="0" smtClean="0"/>
          </a:p>
          <a:p>
            <a:pPr lvl="1"/>
            <a:endParaRPr lang="en-US" dirty="0"/>
          </a:p>
        </p:txBody>
      </p:sp>
    </p:spTree>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200993"/>
            <a:ext cx="7632700" cy="871537"/>
          </a:xfrm>
        </p:spPr>
        <p:txBody>
          <a:bodyPr/>
          <a:lstStyle/>
          <a:p>
            <a:pPr eaLnBrk="1" hangingPunct="1"/>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Functionality: New</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Feature</a:t>
            </a:r>
            <a:endPar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 name="Content Placeholder 2"/>
          <p:cNvSpPr>
            <a:spLocks noGrp="1"/>
          </p:cNvSpPr>
          <p:nvPr>
            <p:ph idx="1"/>
          </p:nvPr>
        </p:nvSpPr>
        <p:spPr>
          <a:xfrm>
            <a:off x="755650" y="1013584"/>
            <a:ext cx="7632700" cy="4602208"/>
          </a:xfrm>
        </p:spPr>
        <p:txBody>
          <a:bodyPr/>
          <a:lstStyle/>
          <a:p>
            <a:r>
              <a:rPr lang="en-US" sz="1800" dirty="0" smtClean="0">
                <a:latin typeface="Arial Unicode MS" panose="020B0604020202020204" pitchFamily="34" charset="-122"/>
                <a:ea typeface="Arial Unicode MS" panose="020B0604020202020204" pitchFamily="34" charset="-122"/>
                <a:cs typeface="Arial Unicode MS" panose="020B0604020202020204" pitchFamily="34" charset="-122"/>
              </a:rPr>
              <a:t>New infrastructure: Binary Format IR (as default output)</a:t>
            </a:r>
          </a:p>
          <a:p>
            <a:pPr lvl="1"/>
            <a:r>
              <a:rPr lang="en-US" sz="1600" dirty="0" smtClean="0">
                <a:latin typeface="Arial Unicode MS" panose="020B0604020202020204" pitchFamily="34" charset="-122"/>
                <a:ea typeface="Arial Unicode MS" panose="020B0604020202020204" pitchFamily="34" charset="-122"/>
                <a:cs typeface="Arial Unicode MS" panose="020B0604020202020204" pitchFamily="34" charset="-122"/>
              </a:rPr>
              <a:t>Save the parser time</a:t>
            </a:r>
          </a:p>
          <a:p>
            <a:pPr lvl="1"/>
            <a:r>
              <a:rPr lang="en-US" dirty="0" smtClean="0">
                <a:latin typeface="Arial Unicode MS" panose="020B0604020202020204" pitchFamily="34" charset="-122"/>
                <a:ea typeface="Arial Unicode MS" panose="020B0604020202020204" pitchFamily="34" charset="-122"/>
                <a:cs typeface="Arial Unicode MS" panose="020B0604020202020204" pitchFamily="34" charset="-122"/>
              </a:rPr>
              <a:t>Reduce intermediate file </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size </a:t>
            </a:r>
            <a:r>
              <a:rPr lang="en-US" dirty="0" smtClean="0">
                <a:latin typeface="Arial Unicode MS" panose="020B0604020202020204" pitchFamily="34" charset="-122"/>
                <a:ea typeface="Arial Unicode MS" panose="020B0604020202020204" pitchFamily="34" charset="-122"/>
                <a:cs typeface="Arial Unicode MS" panose="020B0604020202020204" pitchFamily="34" charset="-122"/>
              </a:rPr>
              <a:t>by 40%</a:t>
            </a:r>
          </a:p>
          <a:p>
            <a:r>
              <a:rPr lang="en-US" sz="1800" dirty="0" smtClean="0">
                <a:latin typeface="Arial Unicode MS" panose="020B0604020202020204" pitchFamily="34" charset="-122"/>
                <a:ea typeface="Arial Unicode MS" panose="020B0604020202020204" pitchFamily="34" charset="-122"/>
                <a:cs typeface="Arial Unicode MS" panose="020B0604020202020204" pitchFamily="34" charset="-122"/>
              </a:rPr>
              <a:t>New language support: C </a:t>
            </a:r>
          </a:p>
          <a:p>
            <a:pPr lvl="1"/>
            <a:r>
              <a:rPr lang="en-US" dirty="0">
                <a:latin typeface="Arial Unicode MS" panose="020B0604020202020204" pitchFamily="34" charset="-122"/>
                <a:ea typeface="Arial Unicode MS" panose="020B0604020202020204" pitchFamily="34" charset="-122"/>
                <a:cs typeface="Arial Unicode MS" panose="020B0604020202020204" pitchFamily="34" charset="-122"/>
              </a:rPr>
              <a:t>First stage functionality on </a:t>
            </a:r>
            <a:r>
              <a:rPr lang="en-US" dirty="0" err="1">
                <a:latin typeface="Arial Unicode MS" panose="020B0604020202020204" pitchFamily="34" charset="-122"/>
                <a:ea typeface="Arial Unicode MS" panose="020B0604020202020204" pitchFamily="34" charset="-122"/>
                <a:cs typeface="Arial Unicode MS" panose="020B0604020202020204" pitchFamily="34" charset="-122"/>
              </a:rPr>
              <a:t>gcc</a:t>
            </a:r>
            <a:r>
              <a:rPr lang="en-US" dirty="0">
                <a:latin typeface="Arial Unicode MS" panose="020B0604020202020204" pitchFamily="34" charset="-122"/>
                <a:ea typeface="Arial Unicode MS" panose="020B0604020202020204" pitchFamily="34" charset="-122"/>
                <a:cs typeface="Arial Unicode MS" panose="020B0604020202020204" pitchFamily="34" charset="-122"/>
              </a:rPr>
              <a:t> C torture </a:t>
            </a:r>
          </a:p>
          <a:p>
            <a:pPr lvl="2"/>
            <a:r>
              <a:rPr lang="en-US" dirty="0">
                <a:latin typeface="Arial Unicode MS" panose="020B0604020202020204" pitchFamily="34" charset="-122"/>
                <a:ea typeface="Arial Unicode MS" panose="020B0604020202020204" pitchFamily="34" charset="-122"/>
                <a:cs typeface="Arial Unicode MS" panose="020B0604020202020204" pitchFamily="34" charset="-122"/>
              </a:rPr>
              <a:t>862 passed tests in 1497 (O0) </a:t>
            </a:r>
          </a:p>
          <a:p>
            <a:pPr lvl="2"/>
            <a:r>
              <a:rPr lang="en-US" dirty="0"/>
              <a:t>818 </a:t>
            </a:r>
            <a:r>
              <a:rPr lang="en-US" dirty="0">
                <a:latin typeface="Arial Unicode MS" panose="020B0604020202020204" pitchFamily="34" charset="-122"/>
                <a:ea typeface="Arial Unicode MS" panose="020B0604020202020204" pitchFamily="34" charset="-122"/>
                <a:cs typeface="Arial Unicode MS" panose="020B0604020202020204" pitchFamily="34" charset="-122"/>
              </a:rPr>
              <a:t>passed tests in 1497 (O2)</a:t>
            </a:r>
          </a:p>
          <a:p>
            <a:pPr lvl="1"/>
            <a:r>
              <a:rPr lang="en-US" dirty="0" smtClean="0">
                <a:latin typeface="Arial Unicode MS" panose="020B0604020202020204" pitchFamily="34" charset="-122"/>
                <a:ea typeface="Arial Unicode MS" panose="020B0604020202020204" pitchFamily="34" charset="-122"/>
                <a:cs typeface="Arial Unicode MS" panose="020B0604020202020204" pitchFamily="34" charset="-122"/>
              </a:rPr>
              <a:t>Solved major issues</a:t>
            </a:r>
          </a:p>
          <a:p>
            <a:pPr lvl="2"/>
            <a:r>
              <a:rPr lang="en-US" dirty="0" smtClean="0"/>
              <a:t>Separate </a:t>
            </a:r>
            <a:r>
              <a:rPr lang="en-US" dirty="0"/>
              <a:t>Java and C path </a:t>
            </a:r>
            <a:r>
              <a:rPr lang="en-US" dirty="0" smtClean="0"/>
              <a:t>compilation</a:t>
            </a:r>
          </a:p>
          <a:p>
            <a:pPr lvl="2"/>
            <a:r>
              <a:rPr lang="en-US" dirty="0" smtClean="0"/>
              <a:t>Static </a:t>
            </a:r>
            <a:r>
              <a:rPr lang="en-US" dirty="0"/>
              <a:t>variable and </a:t>
            </a:r>
            <a:r>
              <a:rPr lang="en-US" dirty="0" smtClean="0"/>
              <a:t>initialization</a:t>
            </a:r>
          </a:p>
          <a:p>
            <a:pPr lvl="2"/>
            <a:r>
              <a:rPr lang="en-US" dirty="0" smtClean="0"/>
              <a:t>Multi-dimension Array</a:t>
            </a:r>
          </a:p>
          <a:p>
            <a:pPr lvl="2"/>
            <a:r>
              <a:rPr lang="en-US" dirty="0" smtClean="0"/>
              <a:t>Structure (partial solved)</a:t>
            </a:r>
            <a:endParaRPr lang="en-US" dirty="0"/>
          </a:p>
          <a:p>
            <a:pPr lvl="2"/>
            <a:r>
              <a:rPr lang="en-US" dirty="0" err="1" smtClean="0">
                <a:latin typeface="Arial Unicode MS" panose="020B0604020202020204" pitchFamily="34" charset="-122"/>
                <a:ea typeface="Arial Unicode MS" panose="020B0604020202020204" pitchFamily="34" charset="-122"/>
                <a:cs typeface="Arial Unicode MS" panose="020B0604020202020204" pitchFamily="34" charset="-122"/>
              </a:rPr>
              <a:t>Malloc</a:t>
            </a:r>
            <a:r>
              <a:rPr lang="en-US"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dirty="0" err="1">
                <a:latin typeface="Arial Unicode MS" panose="020B0604020202020204" pitchFamily="34" charset="-122"/>
                <a:ea typeface="Arial Unicode MS" panose="020B0604020202020204" pitchFamily="34" charset="-122"/>
                <a:cs typeface="Arial Unicode MS" panose="020B0604020202020204" pitchFamily="34" charset="-122"/>
              </a:rPr>
              <a:t>A</a:t>
            </a:r>
            <a:r>
              <a:rPr lang="en-US" dirty="0" err="1" smtClean="0">
                <a:latin typeface="Arial Unicode MS" panose="020B0604020202020204" pitchFamily="34" charset="-122"/>
                <a:ea typeface="Arial Unicode MS" panose="020B0604020202020204" pitchFamily="34" charset="-122"/>
                <a:cs typeface="Arial Unicode MS" panose="020B0604020202020204" pitchFamily="34" charset="-122"/>
              </a:rPr>
              <a:t>lloca</a:t>
            </a:r>
            <a:endParaRPr lang="en-US"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sz="1800" dirty="0" smtClean="0">
                <a:latin typeface="Arial Unicode MS" panose="020B0604020202020204" pitchFamily="34" charset="-122"/>
                <a:ea typeface="Arial Unicode MS" panose="020B0604020202020204" pitchFamily="34" charset="-122"/>
                <a:cs typeface="Arial Unicode MS" panose="020B0604020202020204" pitchFamily="34" charset="-122"/>
              </a:rPr>
              <a:t>New </a:t>
            </a:r>
            <a:r>
              <a:rPr lang="en-US" sz="1800" dirty="0">
                <a:latin typeface="Arial Unicode MS" panose="020B0604020202020204" pitchFamily="34" charset="-122"/>
                <a:ea typeface="Arial Unicode MS" panose="020B0604020202020204" pitchFamily="34" charset="-122"/>
                <a:cs typeface="Arial Unicode MS" panose="020B0604020202020204" pitchFamily="34" charset="-122"/>
              </a:rPr>
              <a:t>back end for </a:t>
            </a:r>
            <a:r>
              <a:rPr lang="en-US" sz="1800" dirty="0" smtClean="0">
                <a:latin typeface="Arial Unicode MS" panose="020B0604020202020204" pitchFamily="34" charset="-122"/>
                <a:ea typeface="Arial Unicode MS" panose="020B0604020202020204" pitchFamily="34" charset="-122"/>
                <a:cs typeface="Arial Unicode MS" panose="020B0604020202020204" pitchFamily="34" charset="-122"/>
              </a:rPr>
              <a:t>Maple Engine</a:t>
            </a:r>
          </a:p>
          <a:p>
            <a:pPr lvl="1"/>
            <a:r>
              <a:rPr lang="en-US" sz="1600" dirty="0" smtClean="0">
                <a:latin typeface="Arial Unicode MS" panose="020B0604020202020204" pitchFamily="34" charset="-122"/>
                <a:ea typeface="Arial Unicode MS" panose="020B0604020202020204" pitchFamily="34" charset="-122"/>
                <a:cs typeface="Arial Unicode MS" panose="020B0604020202020204" pitchFamily="34" charset="-122"/>
              </a:rPr>
              <a:t>Accept both Java and C</a:t>
            </a:r>
          </a:p>
        </p:txBody>
      </p:sp>
    </p:spTree>
  </p:cSld>
  <p:clrMapOvr>
    <a:masterClrMapping/>
  </p:clrMapOvr>
  <p:transition advClick="0" advTm="8000">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122238"/>
            <a:ext cx="7632700" cy="871537"/>
          </a:xfrm>
        </p:spPr>
        <p:txBody>
          <a:bodyPr/>
          <a:lstStyle/>
          <a:p>
            <a:r>
              <a:rPr lang="en-US" altLang="zh-CN" sz="3600" dirty="0">
                <a:latin typeface="Arial Unicode MS" panose="020B0604020202020204" pitchFamily="34" charset="-122"/>
                <a:ea typeface="Arial Unicode MS" panose="020B0604020202020204" pitchFamily="34" charset="-122"/>
                <a:cs typeface="Arial Unicode MS" panose="020B0604020202020204" pitchFamily="34" charset="-122"/>
              </a:rPr>
              <a:t>Functionality</a:t>
            </a:r>
            <a:r>
              <a:rPr lang="en-US" altLang="zh-CN" sz="3600" dirty="0" smtClean="0">
                <a:latin typeface="Arial Unicode MS" panose="020B0604020202020204" pitchFamily="34" charset="-122"/>
                <a:ea typeface="Arial Unicode MS" panose="020B0604020202020204" pitchFamily="34" charset="-122"/>
                <a:cs typeface="Arial Unicode MS" panose="020B0604020202020204" pitchFamily="34" charset="-122"/>
              </a:rPr>
              <a:t>: Plan</a:t>
            </a:r>
            <a:endParaRPr lang="en-US" sz="3600" dirty="0"/>
          </a:p>
        </p:txBody>
      </p:sp>
      <p:sp>
        <p:nvSpPr>
          <p:cNvPr id="3" name="Content Placeholder 2"/>
          <p:cNvSpPr>
            <a:spLocks noGrp="1"/>
          </p:cNvSpPr>
          <p:nvPr>
            <p:ph idx="1"/>
          </p:nvPr>
        </p:nvSpPr>
        <p:spPr>
          <a:xfrm>
            <a:off x="755650" y="986064"/>
            <a:ext cx="7632700" cy="4955631"/>
          </a:xfrm>
        </p:spPr>
        <p:txBody>
          <a:bodyPr/>
          <a:lstStyle/>
          <a:p>
            <a:r>
              <a:rPr lang="en-US" dirty="0" smtClean="0">
                <a:latin typeface="Arial Unicode MS" panose="020B0604020202020204" pitchFamily="34" charset="-122"/>
                <a:ea typeface="Arial Unicode MS" panose="020B0604020202020204" pitchFamily="34" charset="-122"/>
                <a:cs typeface="Arial Unicode MS" panose="020B0604020202020204" pitchFamily="34" charset="-122"/>
              </a:rPr>
              <a:t>Fully C/C++ functionality</a:t>
            </a:r>
          </a:p>
          <a:p>
            <a:pPr lvl="1"/>
            <a:r>
              <a:rPr lang="en-US" dirty="0" smtClean="0">
                <a:latin typeface="Arial Unicode MS" panose="020B0604020202020204" pitchFamily="34" charset="-122"/>
                <a:ea typeface="Arial Unicode MS" panose="020B0604020202020204" pitchFamily="34" charset="-122"/>
                <a:cs typeface="Arial Unicode MS" panose="020B0604020202020204" pitchFamily="34" charset="-122"/>
              </a:rPr>
              <a:t>Enable SPEC level benchmark for performance evaluation</a:t>
            </a:r>
          </a:p>
          <a:p>
            <a:pPr lvl="1"/>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Support Inter-language IPO</a:t>
            </a:r>
            <a:endParaRPr lang="en-US"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sym typeface="+mn-ea"/>
              </a:rPr>
              <a:t>Language/Architecture independent</a:t>
            </a:r>
            <a:endPar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1"/>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sym typeface="+mn-ea"/>
              </a:rPr>
              <a:t>Introduce </a:t>
            </a: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sym typeface="+mn-ea"/>
              </a:rPr>
              <a:t>table-gen mechanism to improve the efficiency of </a:t>
            </a:r>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sym typeface="+mn-ea"/>
              </a:rPr>
              <a:t>porting</a:t>
            </a:r>
            <a:endPar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dirty="0" smtClean="0">
                <a:latin typeface="Arial Unicode MS" panose="020B0604020202020204" pitchFamily="34" charset="-122"/>
                <a:ea typeface="Arial Unicode MS" panose="020B0604020202020204" pitchFamily="34" charset="-122"/>
                <a:cs typeface="Arial Unicode MS" panose="020B0604020202020204" pitchFamily="34" charset="-122"/>
                <a:sym typeface="+mn-ea"/>
              </a:rPr>
              <a:t>Contribute code to the community</a:t>
            </a:r>
          </a:p>
          <a:p>
            <a:pPr lvl="1"/>
            <a:r>
              <a:rPr lang="en-US" dirty="0" smtClean="0">
                <a:latin typeface="Arial Unicode MS" panose="020B0604020202020204" pitchFamily="34" charset="-122"/>
                <a:ea typeface="Arial Unicode MS" panose="020B0604020202020204" pitchFamily="34" charset="-122"/>
                <a:cs typeface="Arial Unicode MS" panose="020B0604020202020204" pitchFamily="34" charset="-122"/>
              </a:rPr>
              <a:t>Protocol</a:t>
            </a:r>
          </a:p>
          <a:p>
            <a:pPr lvl="2"/>
            <a:r>
              <a:rPr lang="en-US" dirty="0" smtClean="0">
                <a:latin typeface="Arial Unicode MS" panose="020B0604020202020204" pitchFamily="34" charset="-122"/>
                <a:ea typeface="Arial Unicode MS" panose="020B0604020202020204" pitchFamily="34" charset="-122"/>
                <a:cs typeface="Arial Unicode MS" panose="020B0604020202020204" pitchFamily="34" charset="-122"/>
              </a:rPr>
              <a:t>Check-in guideline</a:t>
            </a:r>
          </a:p>
          <a:p>
            <a:pPr lvl="2"/>
            <a:r>
              <a:rPr lang="en-US" dirty="0" smtClean="0">
                <a:latin typeface="Arial Unicode MS" panose="020B0604020202020204" pitchFamily="34" charset="-122"/>
                <a:ea typeface="Arial Unicode MS" panose="020B0604020202020204" pitchFamily="34" charset="-122"/>
                <a:cs typeface="Arial Unicode MS" panose="020B0604020202020204" pitchFamily="34" charset="-122"/>
              </a:rPr>
              <a:t>Test system</a:t>
            </a:r>
          </a:p>
          <a:p>
            <a:pPr lvl="1"/>
            <a:r>
              <a:rPr lang="en-US" dirty="0" smtClean="0">
                <a:latin typeface="Arial Unicode MS" panose="020B0604020202020204" pitchFamily="34" charset="-122"/>
                <a:ea typeface="Arial Unicode MS" panose="020B0604020202020204" pitchFamily="34" charset="-122"/>
                <a:cs typeface="Arial Unicode MS" panose="020B0604020202020204" pitchFamily="34" charset="-122"/>
              </a:rPr>
              <a:t>Merge Strategy on each module</a:t>
            </a:r>
          </a:p>
          <a:p>
            <a:pPr lvl="2"/>
            <a:r>
              <a:rPr lang="en-US" dirty="0" smtClean="0">
                <a:latin typeface="Arial Unicode MS" panose="020B0604020202020204" pitchFamily="34" charset="-122"/>
                <a:ea typeface="Arial Unicode MS" panose="020B0604020202020204" pitchFamily="34" charset="-122"/>
                <a:cs typeface="Arial Unicode MS" panose="020B0604020202020204" pitchFamily="34" charset="-122"/>
              </a:rPr>
              <a:t>which party to initiate and which to merge</a:t>
            </a:r>
          </a:p>
          <a:p>
            <a:endPar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ransition advClick="0" advTm="8000">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Optimization: Current status</a:t>
            </a:r>
            <a:endPar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 name="Content Placeholder 2"/>
          <p:cNvSpPr>
            <a:spLocks noGrp="1"/>
          </p:cNvSpPr>
          <p:nvPr>
            <p:ph idx="1"/>
          </p:nvPr>
        </p:nvSpPr>
        <p:spPr>
          <a:xfrm>
            <a:off x="755650" y="1196975"/>
            <a:ext cx="7632700" cy="4602208"/>
          </a:xfrm>
        </p:spPr>
        <p:txBody>
          <a:bodyPr/>
          <a:lstStyle/>
          <a:p>
            <a:r>
              <a:rPr lang="en-US" sz="1800" dirty="0" smtClean="0">
                <a:latin typeface="Arial Unicode MS" panose="020B0604020202020204" pitchFamily="34" charset="-122"/>
                <a:ea typeface="Arial Unicode MS" panose="020B0604020202020204" pitchFamily="34" charset="-122"/>
                <a:cs typeface="Arial Unicode MS" panose="020B0604020202020204" pitchFamily="34" charset="-122"/>
              </a:rPr>
              <a:t>Middle End optimization</a:t>
            </a:r>
          </a:p>
          <a:p>
            <a:pPr lvl="1"/>
            <a:r>
              <a:rPr lang="en-US" sz="1600" dirty="0">
                <a:latin typeface="Arial Unicode MS" panose="020B0604020202020204" pitchFamily="34" charset="-122"/>
                <a:ea typeface="Arial Unicode MS" panose="020B0604020202020204" pitchFamily="34" charset="-122"/>
                <a:cs typeface="Arial Unicode MS" panose="020B0604020202020204" pitchFamily="34" charset="-122"/>
              </a:rPr>
              <a:t>Enable classical optimizations for C-like language </a:t>
            </a:r>
          </a:p>
          <a:p>
            <a:pPr lvl="2"/>
            <a:r>
              <a:rPr lang="en-US" sz="1400" dirty="0">
                <a:latin typeface="Arial Unicode MS" panose="020B0604020202020204" pitchFamily="34" charset="-122"/>
                <a:ea typeface="Arial Unicode MS" panose="020B0604020202020204" pitchFamily="34" charset="-122"/>
                <a:cs typeface="Arial Unicode MS" panose="020B0604020202020204" pitchFamily="34" charset="-122"/>
              </a:rPr>
              <a:t>Strength </a:t>
            </a:r>
            <a:r>
              <a:rPr 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Reduction</a:t>
            </a:r>
          </a:p>
          <a:p>
            <a:pPr lvl="2"/>
            <a:r>
              <a:rPr 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Store PRE </a:t>
            </a:r>
            <a:endParaRPr lang="en-US" sz="140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2"/>
            <a:r>
              <a:rPr lang="en-US" sz="1400" dirty="0">
                <a:latin typeface="Arial Unicode MS" panose="020B0604020202020204" pitchFamily="34" charset="-122"/>
                <a:ea typeface="Arial Unicode MS" panose="020B0604020202020204" pitchFamily="34" charset="-122"/>
                <a:cs typeface="Arial Unicode MS" panose="020B0604020202020204" pitchFamily="34" charset="-122"/>
              </a:rPr>
              <a:t>Flow-sensitive Alias </a:t>
            </a:r>
            <a:r>
              <a:rPr 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Analysis</a:t>
            </a:r>
          </a:p>
          <a:p>
            <a:pPr lvl="1"/>
            <a:r>
              <a:rPr lang="en-US" sz="1600" dirty="0" smtClean="0">
                <a:latin typeface="Arial Unicode MS" panose="020B0604020202020204" pitchFamily="34" charset="-122"/>
                <a:ea typeface="Arial Unicode MS" panose="020B0604020202020204" pitchFamily="34" charset="-122"/>
                <a:cs typeface="Arial Unicode MS" panose="020B0604020202020204" pitchFamily="34" charset="-122"/>
              </a:rPr>
              <a:t>Extend current ME optimizations to comply with C</a:t>
            </a:r>
          </a:p>
          <a:p>
            <a:pPr lvl="2"/>
            <a:r>
              <a:rPr 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Alias Analysis with address taken</a:t>
            </a:r>
          </a:p>
          <a:p>
            <a:pPr lvl="1"/>
            <a:r>
              <a:rPr lang="en-US" sz="1600" dirty="0" smtClean="0">
                <a:latin typeface="Arial Unicode MS" panose="020B0604020202020204" pitchFamily="34" charset="-122"/>
                <a:ea typeface="Arial Unicode MS" panose="020B0604020202020204" pitchFamily="34" charset="-122"/>
                <a:cs typeface="Arial Unicode MS" panose="020B0604020202020204" pitchFamily="34" charset="-122"/>
              </a:rPr>
              <a:t>New version placement RC optimization</a:t>
            </a:r>
          </a:p>
          <a:p>
            <a:pPr lvl="1"/>
            <a:r>
              <a:rPr lang="en-US" sz="1600" dirty="0" smtClean="0">
                <a:latin typeface="Arial Unicode MS" panose="020B0604020202020204" pitchFamily="34" charset="-122"/>
                <a:ea typeface="Arial Unicode MS" panose="020B0604020202020204" pitchFamily="34" charset="-122"/>
                <a:cs typeface="Arial Unicode MS" panose="020B0604020202020204" pitchFamily="34" charset="-122"/>
              </a:rPr>
              <a:t>Bug fix for ME/BE optimization</a:t>
            </a:r>
          </a:p>
          <a:p>
            <a:r>
              <a:rPr lang="en-US" sz="1800" dirty="0" smtClean="0">
                <a:latin typeface="Arial Unicode MS" panose="020B0604020202020204" pitchFamily="34" charset="-122"/>
                <a:ea typeface="Arial Unicode MS" panose="020B0604020202020204" pitchFamily="34" charset="-122"/>
                <a:cs typeface="Arial Unicode MS" panose="020B0604020202020204" pitchFamily="34" charset="-122"/>
              </a:rPr>
              <a:t>Loop Focused optimization</a:t>
            </a:r>
            <a:endParaRPr lang="en-US" sz="180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1"/>
            <a:r>
              <a:rPr lang="en-US" dirty="0" smtClean="0">
                <a:latin typeface="Arial Unicode MS" panose="020B0604020202020204" pitchFamily="34" charset="-122"/>
                <a:ea typeface="Arial Unicode MS" panose="020B0604020202020204" pitchFamily="34" charset="-122"/>
                <a:cs typeface="Arial Unicode MS" panose="020B0604020202020204" pitchFamily="34" charset="-122"/>
              </a:rPr>
              <a:t>New IR level specifically for loop optimizations</a:t>
            </a:r>
            <a:endParaRPr lang="en-US"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1"/>
            <a:r>
              <a:rPr lang="en-US" dirty="0" smtClean="0">
                <a:latin typeface="Arial Unicode MS" panose="020B0604020202020204" pitchFamily="34" charset="-122"/>
                <a:ea typeface="Arial Unicode MS" panose="020B0604020202020204" pitchFamily="34" charset="-122"/>
                <a:cs typeface="Arial Unicode MS" panose="020B0604020202020204" pitchFamily="34" charset="-122"/>
              </a:rPr>
              <a:t>Enable initial version optimization passes</a:t>
            </a:r>
          </a:p>
          <a:p>
            <a:pPr lvl="2"/>
            <a:r>
              <a:rPr lang="en-US" dirty="0" smtClean="0">
                <a:latin typeface="Arial Unicode MS" panose="020B0604020202020204" pitchFamily="34" charset="-122"/>
                <a:ea typeface="Arial Unicode MS" panose="020B0604020202020204" pitchFamily="34" charset="-122"/>
                <a:cs typeface="Arial Unicode MS" panose="020B0604020202020204" pitchFamily="34" charset="-122"/>
              </a:rPr>
              <a:t>Loop dependence analysis and vectorization</a:t>
            </a:r>
          </a:p>
          <a:p>
            <a:pPr lvl="2"/>
            <a:r>
              <a:rPr lang="en-US" dirty="0" smtClean="0">
                <a:latin typeface="Arial Unicode MS" panose="020B0604020202020204" pitchFamily="34" charset="-122"/>
                <a:ea typeface="Arial Unicode MS" panose="020B0604020202020204" pitchFamily="34" charset="-122"/>
                <a:cs typeface="Arial Unicode MS" panose="020B0604020202020204" pitchFamily="34" charset="-122"/>
              </a:rPr>
              <a:t>Array boundary check elimination for loops</a:t>
            </a:r>
            <a:endParaRPr lang="en-US" dirty="0">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en-US" sz="2800" dirty="0" smtClean="0"/>
          </a:p>
          <a:p>
            <a:pPr lvl="1"/>
            <a:endParaRPr lang="en-US" dirty="0"/>
          </a:p>
        </p:txBody>
      </p:sp>
    </p:spTree>
  </p:cSld>
  <p:clrMapOvr>
    <a:masterClrMapping/>
  </p:clrMapOvr>
  <p:transition advClick="0" advTm="8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122238"/>
            <a:ext cx="7632700" cy="871537"/>
          </a:xfrm>
        </p:spPr>
        <p:txBody>
          <a:bodyPr/>
          <a:lstStyle/>
          <a:p>
            <a:r>
              <a:rPr lang="en-US" altLang="zh-CN" sz="3600" dirty="0" smtClean="0">
                <a:latin typeface="Arial Unicode MS" panose="020B0604020202020204" pitchFamily="34" charset="-122"/>
                <a:ea typeface="Arial Unicode MS" panose="020B0604020202020204" pitchFamily="34" charset="-122"/>
                <a:cs typeface="Arial Unicode MS" panose="020B0604020202020204" pitchFamily="34" charset="-122"/>
              </a:rPr>
              <a:t>Optimization: Plan</a:t>
            </a:r>
            <a:endParaRPr lang="en-US" sz="3600" dirty="0"/>
          </a:p>
        </p:txBody>
      </p:sp>
      <p:sp>
        <p:nvSpPr>
          <p:cNvPr id="3" name="Content Placeholder 2"/>
          <p:cNvSpPr>
            <a:spLocks noGrp="1"/>
          </p:cNvSpPr>
          <p:nvPr>
            <p:ph idx="1"/>
          </p:nvPr>
        </p:nvSpPr>
        <p:spPr>
          <a:xfrm>
            <a:off x="755650" y="986064"/>
            <a:ext cx="7632700" cy="4955631"/>
          </a:xfrm>
        </p:spPr>
        <p:txBody>
          <a:bodyPr/>
          <a:lstStyle/>
          <a:p>
            <a:r>
              <a:rPr lang="en-US" dirty="0">
                <a:latin typeface="Arial Unicode MS" panose="020B0604020202020204" pitchFamily="34" charset="-122"/>
                <a:ea typeface="Arial Unicode MS" panose="020B0604020202020204" pitchFamily="34" charset="-122"/>
                <a:cs typeface="Arial Unicode MS" panose="020B0604020202020204" pitchFamily="34" charset="-122"/>
              </a:rPr>
              <a:t>Keep improving current optimization infrastructure </a:t>
            </a:r>
            <a:endParaRPr lang="en-US"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lvl="1"/>
            <a:r>
              <a:rPr lang="en-US" dirty="0" smtClean="0">
                <a:latin typeface="Arial Unicode MS" panose="020B0604020202020204" pitchFamily="34" charset="-122"/>
                <a:ea typeface="Arial Unicode MS" panose="020B0604020202020204" pitchFamily="34" charset="-122"/>
                <a:cs typeface="Arial Unicode MS" panose="020B0604020202020204" pitchFamily="34" charset="-122"/>
              </a:rPr>
              <a:t>Remove known limits of current developing optimizations.</a:t>
            </a:r>
          </a:p>
          <a:p>
            <a:pPr lvl="1"/>
            <a:r>
              <a:rPr lang="en-US" dirty="0" smtClean="0">
                <a:latin typeface="Arial Unicode MS" panose="020B0604020202020204" pitchFamily="34" charset="-122"/>
                <a:ea typeface="Arial Unicode MS" panose="020B0604020202020204" pitchFamily="34" charset="-122"/>
                <a:cs typeface="Arial Unicode MS" panose="020B0604020202020204" pitchFamily="34" charset="-122"/>
              </a:rPr>
              <a:t>Fine tuning of ME/BE optimizations based on key algorithm and benchmarks. </a:t>
            </a:r>
            <a:endParaRPr lang="en-US" dirty="0">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dirty="0" smtClean="0">
                <a:latin typeface="Arial Unicode MS" panose="020B0604020202020204" pitchFamily="34" charset="-122"/>
                <a:ea typeface="Arial Unicode MS" panose="020B0604020202020204" pitchFamily="34" charset="-122"/>
                <a:cs typeface="Arial Unicode MS" panose="020B0604020202020204" pitchFamily="34" charset="-122"/>
              </a:rPr>
              <a:t>Introduce major component</a:t>
            </a:r>
          </a:p>
          <a:p>
            <a:pPr lvl="1"/>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Inter-language IPO</a:t>
            </a:r>
          </a:p>
          <a:p>
            <a:pPr lvl="1"/>
            <a:r>
              <a:rPr lang="en-US" dirty="0" smtClean="0">
                <a:latin typeface="Arial Unicode MS" panose="020B0604020202020204" pitchFamily="34" charset="-122"/>
                <a:ea typeface="Arial Unicode MS" panose="020B0604020202020204" pitchFamily="34" charset="-122"/>
                <a:cs typeface="Arial Unicode MS" panose="020B0604020202020204" pitchFamily="34" charset="-122"/>
              </a:rPr>
              <a:t>Profile-based Optimization</a:t>
            </a:r>
          </a:p>
          <a:p>
            <a:pPr lvl="1"/>
            <a:r>
              <a:rPr lang="en-US" dirty="0" smtClean="0">
                <a:latin typeface="Arial Unicode MS" panose="020B0604020202020204" pitchFamily="34" charset="-122"/>
                <a:ea typeface="Arial Unicode MS" panose="020B0604020202020204" pitchFamily="34" charset="-122"/>
                <a:cs typeface="Arial Unicode MS" panose="020B0604020202020204" pitchFamily="34" charset="-122"/>
              </a:rPr>
              <a:t>ME analysis result to BE</a:t>
            </a:r>
          </a:p>
          <a:p>
            <a:pPr lvl="1"/>
            <a:r>
              <a:rPr lang="en-US" dirty="0" smtClean="0">
                <a:latin typeface="Arial Unicode MS" panose="020B0604020202020204" pitchFamily="34" charset="-122"/>
                <a:ea typeface="Arial Unicode MS" panose="020B0604020202020204" pitchFamily="34" charset="-122"/>
                <a:cs typeface="Arial Unicode MS" panose="020B0604020202020204" pitchFamily="34" charset="-122"/>
              </a:rPr>
              <a:t>Loop optimizations in BE</a:t>
            </a:r>
          </a:p>
        </p:txBody>
      </p:sp>
    </p:spTree>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353</Words>
  <Application>Microsoft Office PowerPoint</Application>
  <PresentationFormat>全屏显示(4:3)</PresentationFormat>
  <Paragraphs>82</Paragraphs>
  <Slides>7</Slides>
  <Notes>0</Notes>
  <HiddenSlides>0</HiddenSlides>
  <MMClips>0</MMClips>
  <ScaleCrop>false</ScaleCrop>
  <HeadingPairs>
    <vt:vector size="6" baseType="variant">
      <vt:variant>
        <vt:lpstr>已用的字体</vt:lpstr>
      </vt:variant>
      <vt:variant>
        <vt:i4>13</vt:i4>
      </vt:variant>
      <vt:variant>
        <vt:lpstr>主题</vt:lpstr>
      </vt:variant>
      <vt:variant>
        <vt:i4>10</vt:i4>
      </vt:variant>
      <vt:variant>
        <vt:lpstr>幻灯片标题</vt:lpstr>
      </vt:variant>
      <vt:variant>
        <vt:i4>7</vt:i4>
      </vt:variant>
    </vt:vector>
  </HeadingPairs>
  <TitlesOfParts>
    <vt:vector size="30" baseType="lpstr">
      <vt:lpstr>Arial Unicode MS</vt:lpstr>
      <vt:lpstr>FrutigerNext LT Bold</vt:lpstr>
      <vt:lpstr>FrutigerNext LT Medium</vt:lpstr>
      <vt:lpstr>FrutigerNext LT Regular</vt:lpstr>
      <vt:lpstr>Malgun Gothic</vt:lpstr>
      <vt:lpstr>MS PGothic</vt:lpstr>
      <vt:lpstr>黑体</vt:lpstr>
      <vt:lpstr>华文细黑</vt:lpstr>
      <vt:lpstr>宋体</vt:lpstr>
      <vt:lpstr>Arial</vt:lpstr>
      <vt:lpstr>Calibri</vt:lpstr>
      <vt:lpstr>Calibri Light</vt:lpstr>
      <vt:lpstr>Wingdings</vt:lpstr>
      <vt:lpstr>blank</vt:lpstr>
      <vt:lpstr>1_主题1</vt:lpstr>
      <vt:lpstr>4_主题1</vt:lpstr>
      <vt:lpstr>5_主题1</vt:lpstr>
      <vt:lpstr>6_主题1</vt:lpstr>
      <vt:lpstr>7_主题1</vt:lpstr>
      <vt:lpstr>8_主题1</vt:lpstr>
      <vt:lpstr>9_主题1</vt:lpstr>
      <vt:lpstr>10_主题1</vt:lpstr>
      <vt:lpstr>Office Theme</vt:lpstr>
      <vt:lpstr>Maple Compiler: Status and Plan</vt:lpstr>
      <vt:lpstr>PowerPoint 演示文稿</vt:lpstr>
      <vt:lpstr>Functionality: Refactoring</vt:lpstr>
      <vt:lpstr>Functionality: New Feature</vt:lpstr>
      <vt:lpstr>Functionality: Plan</vt:lpstr>
      <vt:lpstr>Optimization: Current status</vt:lpstr>
      <vt:lpstr>Optimization: Plan</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语言前端支持计划</dc:title>
  <dc:creator>luoyin (A)</dc:creator>
  <cp:lastModifiedBy>Liuguo (A)</cp:lastModifiedBy>
  <cp:revision>139</cp:revision>
  <dcterms:created xsi:type="dcterms:W3CDTF">2019-01-04T03:02:00Z</dcterms:created>
  <dcterms:modified xsi:type="dcterms:W3CDTF">2020-01-03T00:25:52Z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(3)Q7LYBkmVIIwIPFZSeeXbEm0udVcW+1H1x2g3vsYiQNDB4D6+Sgafk0eza0f11v6qwPhIjNfh
JjDrp1ywYd4iz8WglnSh5ayPChnV6Uyy8NktIBgspecbK9mjjNfaO8pOs6sLz64G41FNmNSR
f0O/BhtpnLv5cDjZ/otrpXK8QXrS6HhV+1G6/TZIlJf8NdvAvO+JIr+0Kc0E1WiJnD5bIAa7
ZrnoB/x6h9bRqP7Yss</vt:lpwstr>
  </property>
  <property fmtid="{D5CDD505-2E9C-101B-9397-08002B2CF9AE}" pid="7" name="_2015_ms_pID_7253431">
    <vt:lpwstr>1e2CE4jlsc4R+zFrURzWe/88eDvBBpqCo4RwWZUu5OnW8gjnhUL8VV
WkWy5cUoHZig3MCou3Q9nAjmaDvg6sP2MrZRIEXCAq+UHo+cCjdmNYsVeqm4C+fwNIpwbdNL
8DQhYgEyxCgwJX4G+I+mmSDtIlZkxmZnCGjrxq1aXFamWrusGbgxWheBLd0siqVMQymI0D+5
SQzuQ8P9H7IOAxdirhaJ2RB36v37uAEpKL2N</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1577865388</vt:lpwstr>
  </property>
  <property fmtid="{D5CDD505-2E9C-101B-9397-08002B2CF9AE}" pid="12" name="KSOProductBuildVer">
    <vt:lpwstr>2052-11.1.0.9339</vt:lpwstr>
  </property>
  <property fmtid="{D5CDD505-2E9C-101B-9397-08002B2CF9AE}" pid="13" name="_2015_ms_pID_7253432">
    <vt:lpwstr>HJ/QI3YUmHXNLvE73lLjBQQ=</vt:lpwstr>
  </property>
</Properties>
</file>