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3EF1-9911-5641-A5E9-E3FBB291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F3D-D7B7-3F48-B6CB-B9F532DB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8440-84EF-AF4C-A0AF-9A066021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E69A-35A2-E345-BC31-42EE9DFC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E5D5-B8E8-4344-A5CD-FDD518E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08D7-8078-6A42-B658-9FE0830E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1E00E-EA04-9A4E-868D-FF47C7EA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6590-F2C5-7B48-9568-E7E27FB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C8B3-CAF4-3346-B055-0FD2625E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8D01-4328-BE49-8295-4A594CC4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3CD00-A942-624D-9C65-D7819E9B2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243CC-4C00-8141-9526-A27D378A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DE31-690A-5B4A-BD95-ECF02F37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B07A-0B50-2D4C-8ACD-2DA8980A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15CC-9057-1A40-BBC6-B951A70F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F85B-3704-AD4E-86D0-815F899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F343-9DF5-F248-9F57-CAF36AD7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C69E-36BB-BD45-AD3F-87274BE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E7B4-261B-D949-84FF-B6F4B1E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CF34-C15A-3543-ADC0-280470B4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589-0801-304B-B5C5-4752ECE4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D58F-DA77-6847-9CF5-09B0D8F5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E12-4A18-0C42-BAC4-B05BAE5D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D4F9-596C-6245-A9CE-9CAA8569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00C9-1A85-624B-961B-53AAE373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09C-E7CB-6F4E-AFD9-5FA3EDE2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CA1D-7342-F94F-AF62-E862DB0C6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FC2A1-6154-924B-B814-A36BD09E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7AA3-B998-9448-98E2-7E9F653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3801-C219-2F49-99DF-C1A25C19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B280-9FDF-FA4A-BC12-70B749F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CFD4-8238-D74E-847E-B52D15C7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5D01-BFCA-304C-B93C-D79FBA78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0D6B8-11C0-0848-9055-40B03C1D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C419-39D2-E44F-9522-FD3495A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A4FAD-8347-4B43-AAAC-80E7D03E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244-3E30-614C-905E-CC349AEF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C23C-59B6-834E-AAAA-70D17FBB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3E99B-CE85-9242-92EE-279ECA19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346-AC8B-594B-9083-F7BF1BB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82F4D-F19F-AB4E-93A6-915CD6F6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8A4-6088-2548-B0AB-FDE8A2A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D4D1-5312-FD40-A94F-E1BEA6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371F-0721-E743-85C4-7BDD5F5A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7350C-61F2-214C-AE49-B128867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05DE-8C48-9343-A81B-FC66899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35F8-5305-254A-8A0A-D6DBFB3A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F9FE-0F46-CF47-A87A-150D6926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BE26-09CE-9C4E-AE81-F7A6BF59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FE95-F412-6544-BA08-A7105AC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FBE0-BAB9-C543-967D-A69C74D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335A7-7931-7045-9AFF-99466CEB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F4B-C87F-664F-81BF-8FFDB2C6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47627-3982-8542-ADBD-F9AC5384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8E37C-C400-0640-9A30-9783123B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5FA4-B88A-4241-86FC-72C17BC8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C9F5-6CF8-1D42-AE4B-1BA0F34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B396E-8462-114D-A74E-85CE3093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B35B2-5354-4241-9B33-7F3FDF3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5EDA-6864-6240-89FD-E034B38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1FBF-3E0B-4A44-A9BB-988B04DF7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2D3A-F8D1-A043-974F-83EC64F1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D544-A1DC-DF44-A8EE-2E81EA99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71AF7DC8-E5B6-654F-861D-AEEC55A1F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9"/>
          <a:stretch/>
        </p:blipFill>
        <p:spPr>
          <a:xfrm>
            <a:off x="-1" y="0"/>
            <a:ext cx="122008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21F15-2BCE-7D4C-8CFF-EE0067825A4C}"/>
              </a:ext>
            </a:extLst>
          </p:cNvPr>
          <p:cNvSpPr txBox="1"/>
          <p:nvPr/>
        </p:nvSpPr>
        <p:spPr>
          <a:xfrm>
            <a:off x="395417" y="2505670"/>
            <a:ext cx="430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Condensed Demi Bold" panose="020B0506020202020204" pitchFamily="34" charset="0"/>
              </a:rPr>
              <a:t>Rian Beale</a:t>
            </a:r>
          </a:p>
        </p:txBody>
      </p:sp>
    </p:spTree>
    <p:extLst>
      <p:ext uri="{BB962C8B-B14F-4D97-AF65-F5344CB8AC3E}">
        <p14:creationId xmlns:p14="http://schemas.microsoft.com/office/powerpoint/2010/main" val="265079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Condensed Demi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Williams</dc:creator>
  <cp:lastModifiedBy>Heather Williams</cp:lastModifiedBy>
  <cp:revision>2</cp:revision>
  <dcterms:created xsi:type="dcterms:W3CDTF">2019-12-12T10:11:24Z</dcterms:created>
  <dcterms:modified xsi:type="dcterms:W3CDTF">2019-12-12T10:36:12Z</dcterms:modified>
</cp:coreProperties>
</file>