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0" r:id="rId4"/>
    <p:sldId id="258" r:id="rId5"/>
    <p:sldId id="267" r:id="rId6"/>
    <p:sldId id="268" r:id="rId7"/>
    <p:sldId id="261" r:id="rId8"/>
    <p:sldId id="269" r:id="rId9"/>
    <p:sldId id="270" r:id="rId10"/>
    <p:sldId id="264" r:id="rId11"/>
    <p:sldId id="262" r:id="rId12"/>
    <p:sldId id="263" r:id="rId13"/>
    <p:sldId id="265" r:id="rId14"/>
    <p:sldId id="271" r:id="rId15"/>
    <p:sldId id="275" r:id="rId16"/>
    <p:sldId id="273" r:id="rId17"/>
    <p:sldId id="272" r:id="rId18"/>
    <p:sldId id="274" r:id="rId19"/>
    <p:sldId id="278" r:id="rId20"/>
    <p:sldId id="276" r:id="rId21"/>
    <p:sldId id="277" r:id="rId22"/>
    <p:sldId id="279" r:id="rId23"/>
    <p:sldId id="283" r:id="rId24"/>
    <p:sldId id="280" r:id="rId25"/>
    <p:sldId id="306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301" r:id="rId46"/>
    <p:sldId id="305" r:id="rId47"/>
    <p:sldId id="302" r:id="rId48"/>
    <p:sldId id="303" r:id="rId49"/>
    <p:sldId id="304" r:id="rId50"/>
    <p:sldId id="307" r:id="rId51"/>
    <p:sldId id="308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4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0" autoAdjust="0"/>
    <p:restoredTop sz="82018" autoAdjust="0"/>
  </p:normalViewPr>
  <p:slideViewPr>
    <p:cSldViewPr>
      <p:cViewPr varScale="1">
        <p:scale>
          <a:sx n="74" d="100"/>
          <a:sy n="74" d="100"/>
        </p:scale>
        <p:origin x="-17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2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89A5F-231E-4984-B25E-D3FD548AEFF0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BA7A-1FF5-45E8-9EBC-82DF57F5AE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오브젝트의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클래스를 만들어준다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방향이 있는 탄의 경우 방향에 따라 자동으로 회전해야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탄은 적이 쏜 탄과 플레이어가 쏜 탄을 구별한다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클래스를 나누는 것도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그건 선택의 문제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탄능에서는</a:t>
            </a:r>
            <a:r>
              <a:rPr lang="ko-KR" altLang="en-US" dirty="0" smtClean="0"/>
              <a:t> 탄을 만들 때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패턴을 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플레이어 이동은 방법에 </a:t>
            </a:r>
            <a:r>
              <a:rPr lang="ko-KR" altLang="en-US" dirty="0" err="1" smtClean="0"/>
              <a:t>주의해야한다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단순히 </a:t>
            </a:r>
            <a:r>
              <a:rPr lang="en-US" altLang="ko-KR" dirty="0" err="1" smtClean="0"/>
              <a:t>xy</a:t>
            </a:r>
            <a:r>
              <a:rPr lang="ko-KR" altLang="en-US" dirty="0" smtClean="0"/>
              <a:t>를 더하는 게 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입력을 해석해서 방향으로 바꾸고 그 방향으로 속도만큼 이동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잔기나 밤 수 같은 데이터는 게임 전역이 가지고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 객체는 한 번 죽고 나면 다시 </a:t>
            </a:r>
            <a:r>
              <a:rPr lang="ko-KR" altLang="en-US" dirty="0" err="1" smtClean="0"/>
              <a:t>생성해야하는</a:t>
            </a:r>
            <a:r>
              <a:rPr lang="ko-KR" altLang="en-US" dirty="0" smtClean="0"/>
              <a:t> 오브젝트이기 때문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최대체력은 게이지 바 표시를 위해서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플레이어 따라다니는 것 구현 법은 </a:t>
            </a:r>
            <a:r>
              <a:rPr lang="ko-KR" altLang="en-US" dirty="0" err="1" smtClean="0"/>
              <a:t>여러가지가</a:t>
            </a:r>
            <a:r>
              <a:rPr lang="ko-KR" altLang="en-US" dirty="0" smtClean="0"/>
              <a:t> 있는데</a:t>
            </a:r>
            <a:endParaRPr lang="en-US" altLang="ko-KR" dirty="0" smtClean="0"/>
          </a:p>
          <a:p>
            <a:r>
              <a:rPr lang="ko-KR" altLang="en-US" dirty="0" smtClean="0"/>
              <a:t>플레이어 위치 참조를 기억</a:t>
            </a:r>
            <a:endParaRPr lang="en-US" altLang="ko-KR" dirty="0" smtClean="0"/>
          </a:p>
          <a:p>
            <a:r>
              <a:rPr lang="ko-KR" altLang="en-US" dirty="0" smtClean="0"/>
              <a:t>그냥 </a:t>
            </a:r>
            <a:r>
              <a:rPr lang="en-US" altLang="ko-KR" dirty="0" err="1" smtClean="0"/>
              <a:t>bool</a:t>
            </a:r>
            <a:r>
              <a:rPr lang="ko-KR" altLang="en-US" dirty="0" smtClean="0"/>
              <a:t>로 하고 게임 루프에서 처리</a:t>
            </a:r>
            <a:endParaRPr lang="en-US" altLang="ko-KR" dirty="0" smtClean="0"/>
          </a:p>
          <a:p>
            <a:r>
              <a:rPr lang="ko-KR" altLang="en-US" dirty="0" smtClean="0"/>
              <a:t>플레이어가 빨아들이기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물론 이것만 있다고 게임이 되진 않음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패턴 제작이 필요함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스크립트는 대본이라는 뜻</a:t>
            </a:r>
            <a:endParaRPr lang="en-US" altLang="ko-KR" dirty="0" smtClean="0"/>
          </a:p>
          <a:p>
            <a:r>
              <a:rPr lang="ko-KR" altLang="en-US" dirty="0" smtClean="0"/>
              <a:t>인터프리터로 </a:t>
            </a:r>
            <a:r>
              <a:rPr lang="ko-KR" altLang="en-US" dirty="0" err="1" smtClean="0"/>
              <a:t>바로바로</a:t>
            </a:r>
            <a:r>
              <a:rPr lang="ko-KR" altLang="en-US" dirty="0" smtClean="0"/>
              <a:t> 해석해서 구동된다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바환이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라서 그냥 코딩이 </a:t>
            </a:r>
            <a:r>
              <a:rPr lang="ko-KR" altLang="en-US" dirty="0" err="1" smtClean="0"/>
              <a:t>스크립팅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탄막게임 제작 툴로 유명한 </a:t>
            </a:r>
            <a:r>
              <a:rPr lang="ko-KR" altLang="en-US" dirty="0" err="1" smtClean="0"/>
              <a:t>탄막풍</a:t>
            </a:r>
            <a:endParaRPr lang="en-US" altLang="ko-KR" dirty="0" smtClean="0"/>
          </a:p>
          <a:p>
            <a:r>
              <a:rPr lang="en-US" altLang="ko-KR" dirty="0" err="1" smtClean="0"/>
              <a:t>js</a:t>
            </a:r>
            <a:r>
              <a:rPr lang="ko-KR" altLang="en-US" dirty="0" smtClean="0"/>
              <a:t>기반이라고 들었던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Ruby Game Scripting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 박민수</a:t>
            </a:r>
            <a:r>
              <a:rPr lang="ko-KR" altLang="en-US" baseline="0" dirty="0" smtClean="0"/>
              <a:t> 필명 </a:t>
            </a:r>
            <a:r>
              <a:rPr lang="en-US" altLang="ko-KR" baseline="0" dirty="0" err="1" smtClean="0"/>
              <a:t>Rini</a:t>
            </a:r>
            <a:endParaRPr lang="en-US" altLang="ko-KR" baseline="0" dirty="0" smtClean="0"/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인 인디게임개발자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작년 고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때 </a:t>
            </a:r>
            <a:r>
              <a:rPr lang="ko-KR" altLang="en-US" baseline="0" dirty="0" err="1" smtClean="0"/>
              <a:t>탄능</a:t>
            </a:r>
            <a:r>
              <a:rPr lang="ko-KR" altLang="en-US" baseline="0" dirty="0" smtClean="0"/>
              <a:t> 만들어서 </a:t>
            </a:r>
            <a:r>
              <a:rPr lang="en-US" altLang="ko-KR" baseline="0" dirty="0" smtClean="0"/>
              <a:t>GGDC </a:t>
            </a:r>
            <a:r>
              <a:rPr lang="ko-KR" altLang="en-US" baseline="0" dirty="0" smtClean="0"/>
              <a:t>금상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올해는 백의 만들어서 장려상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근데 </a:t>
            </a:r>
            <a:r>
              <a:rPr lang="ko-KR" altLang="en-US" baseline="0" dirty="0" err="1" smtClean="0"/>
              <a:t>망겜</a:t>
            </a:r>
            <a:endParaRPr lang="en-US" altLang="ko-KR" baseline="0" dirty="0" smtClean="0"/>
          </a:p>
          <a:p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학년 땐 미정전이라고 있었음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흑역사</a:t>
            </a:r>
            <a:endParaRPr lang="en-US" altLang="ko-KR" baseline="0" dirty="0" smtClean="0"/>
          </a:p>
          <a:p>
            <a:r>
              <a:rPr lang="en-US" altLang="ko-KR" dirty="0" smtClean="0"/>
              <a:t>Steam </a:t>
            </a:r>
            <a:r>
              <a:rPr lang="ko-KR" altLang="en-US" dirty="0" smtClean="0"/>
              <a:t>라이브러리에 있는 게임이 </a:t>
            </a:r>
            <a:r>
              <a:rPr lang="en-US" altLang="ko-KR" dirty="0" smtClean="0"/>
              <a:t>140</a:t>
            </a:r>
            <a:r>
              <a:rPr lang="ko-KR" altLang="en-US" dirty="0" smtClean="0"/>
              <a:t>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스팀레벨은 </a:t>
            </a:r>
            <a:r>
              <a:rPr lang="en-US" altLang="ko-KR" baseline="0" dirty="0" smtClean="0"/>
              <a:t>12</a:t>
            </a:r>
          </a:p>
          <a:p>
            <a:r>
              <a:rPr lang="ko-KR" altLang="en-US" baseline="0" dirty="0" smtClean="0"/>
              <a:t>세벌식 사용자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근데 </a:t>
            </a:r>
            <a:r>
              <a:rPr lang="en-US" altLang="ko-KR" baseline="0" dirty="0" smtClean="0"/>
              <a:t>350</a:t>
            </a:r>
            <a:r>
              <a:rPr lang="ko-KR" altLang="en-US" baseline="0" dirty="0" smtClean="0"/>
              <a:t>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Game Maker Language</a:t>
            </a:r>
          </a:p>
          <a:p>
            <a:r>
              <a:rPr lang="ko-KR" altLang="en-US" dirty="0" err="1" smtClean="0"/>
              <a:t>게메에서</a:t>
            </a:r>
            <a:r>
              <a:rPr lang="ko-KR" altLang="en-US" dirty="0" smtClean="0"/>
              <a:t> 쓰는 스크립트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탄능의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SEPL</a:t>
            </a:r>
          </a:p>
          <a:p>
            <a:r>
              <a:rPr lang="ko-KR" altLang="en-US" dirty="0" smtClean="0"/>
              <a:t>지금은 굉장히 초보적인 수준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버그도 많음</a:t>
            </a:r>
            <a:endParaRPr lang="en-US" altLang="ko-KR" dirty="0" smtClean="0"/>
          </a:p>
          <a:p>
            <a:r>
              <a:rPr lang="ko-KR" altLang="en-US" dirty="0" err="1" smtClean="0"/>
              <a:t>차기버전의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SEPL</a:t>
            </a:r>
            <a:r>
              <a:rPr lang="ko-KR" altLang="en-US" dirty="0" smtClean="0"/>
              <a:t>을 만들고 있는데 시간이 좀 걸릴 </a:t>
            </a:r>
            <a:r>
              <a:rPr lang="ko-KR" altLang="en-US" dirty="0" smtClean="0">
                <a:ea typeface="새굴림"/>
              </a:rPr>
              <a:t>것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차기버전은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어셈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고급언어의 형태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스크립트는 필수는 아니지만 스크립트 없이 팀 작업을 하는 것은 정말로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스크립트를 게임에 </a:t>
            </a:r>
            <a:r>
              <a:rPr lang="ko-KR" altLang="en-US" dirty="0" err="1" smtClean="0"/>
              <a:t>적용해야하는데</a:t>
            </a:r>
            <a:r>
              <a:rPr lang="ko-KR" altLang="en-US" dirty="0" smtClean="0"/>
              <a:t> 이는 두</a:t>
            </a:r>
            <a:r>
              <a:rPr lang="ko-KR" altLang="en-US" baseline="0" dirty="0" smtClean="0"/>
              <a:t> 가지 방법이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개인적으로 스크립트 언어를 붙여 본 경험은 없기 때문에 여기서는 언어를 설계하고 구현하는 방법을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바이너리로 컴파일 했을 때 어떤 식으로 바이너리를 구성할 것인가 등등도 고려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탄능은</a:t>
            </a:r>
            <a:r>
              <a:rPr lang="ko-KR" altLang="en-US" dirty="0" smtClean="0"/>
              <a:t> 혼자 만듦에도 불구하고 문서화를 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에디터를 공개 제공하는 이유도 있었고 이렇게 정리해두면 직접 찾아보기도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 작업에서 이런 문서화를 안 하면 큰일난다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그대로 만들면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 쉽죠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만들어야 할 것은 기본적으로 게임 내에 들어가는 해석기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코드를 바이너리로 바꿔주는 컴파일러</a:t>
            </a:r>
            <a:endParaRPr lang="en-US" altLang="ko-KR" dirty="0" smtClean="0"/>
          </a:p>
          <a:p>
            <a:r>
              <a:rPr lang="ko-KR" altLang="en-US" dirty="0" smtClean="0"/>
              <a:t>코드 구현을 좀 더 쉽게 만들어주는 에디터</a:t>
            </a:r>
            <a:endParaRPr lang="en-US" altLang="ko-KR" dirty="0" smtClean="0"/>
          </a:p>
          <a:p>
            <a:r>
              <a:rPr lang="ko-KR" altLang="en-US" dirty="0" smtClean="0"/>
              <a:t>디버깅을 위한 코드 디버그 모드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노가다가</a:t>
            </a:r>
            <a:r>
              <a:rPr lang="ko-KR" altLang="en-US" dirty="0" smtClean="0"/>
              <a:t> 필요함</a:t>
            </a:r>
            <a:r>
              <a:rPr lang="en-US" altLang="ko-KR" dirty="0" smtClean="0"/>
              <a:t>(…)</a:t>
            </a:r>
          </a:p>
          <a:p>
            <a:r>
              <a:rPr lang="ko-KR" altLang="en-US" dirty="0" smtClean="0"/>
              <a:t>자세한 내용은 따로 질문 있으면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탄막슈팅게임이란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동방</a:t>
            </a:r>
            <a:r>
              <a:rPr lang="en-US" altLang="ko-KR" baseline="0" dirty="0" smtClean="0"/>
              <a:t>(), </a:t>
            </a:r>
            <a:r>
              <a:rPr lang="ko-KR" altLang="en-US" baseline="0" dirty="0" err="1" smtClean="0"/>
              <a:t>도돈파치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제임스</a:t>
            </a:r>
            <a:r>
              <a:rPr lang="ko-KR" altLang="en-US" baseline="0" dirty="0" smtClean="0"/>
              <a:t> 타운 기타 등등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비행슈팅게임 중 탄이 엄청 많이 나오는 류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그래서 플레이어 이미지보다 </a:t>
            </a:r>
            <a:r>
              <a:rPr lang="ko-KR" altLang="en-US" baseline="0" dirty="0" err="1" smtClean="0"/>
              <a:t>피탄</a:t>
            </a:r>
            <a:r>
              <a:rPr lang="ko-KR" altLang="en-US" baseline="0" dirty="0" smtClean="0"/>
              <a:t> 범위가 작은 것이 일반</a:t>
            </a:r>
            <a:endParaRPr lang="en-US" altLang="ko-KR" baseline="0" dirty="0" smtClean="0"/>
          </a:p>
          <a:p>
            <a:r>
              <a:rPr lang="ko-KR" altLang="en-US" baseline="0" dirty="0" smtClean="0"/>
              <a:t>많은 탄을 다루면서 프레임 저하가 없어야 한다</a:t>
            </a:r>
            <a:r>
              <a:rPr lang="en-US" altLang="ko-KR" baseline="0" dirty="0" smtClean="0"/>
              <a:t>. 2D</a:t>
            </a:r>
            <a:r>
              <a:rPr lang="ko-KR" altLang="en-US" baseline="0" dirty="0" smtClean="0"/>
              <a:t>임에도 최적화가 관건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후 입력이나 </a:t>
            </a:r>
            <a:r>
              <a:rPr lang="ko-KR" altLang="en-US" dirty="0" err="1" smtClean="0"/>
              <a:t>명령줄</a:t>
            </a:r>
            <a:r>
              <a:rPr lang="ko-KR" altLang="en-US" dirty="0" smtClean="0"/>
              <a:t> 입력 두 가지 다 지원</a:t>
            </a:r>
            <a:endParaRPr lang="en-US" altLang="ko-KR" dirty="0" smtClean="0"/>
          </a:p>
          <a:p>
            <a:r>
              <a:rPr lang="ko-KR" altLang="en-US" dirty="0" smtClean="0"/>
              <a:t>실행 후 입력은 없어도 되는데 </a:t>
            </a:r>
            <a:r>
              <a:rPr lang="ko-KR" altLang="en-US" dirty="0" err="1" smtClean="0"/>
              <a:t>명령줄</a:t>
            </a:r>
            <a:r>
              <a:rPr lang="ko-KR" altLang="en-US" dirty="0" smtClean="0"/>
              <a:t> 입력은 거의 필수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왼쪽 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아래를 보면 디버그 정보가 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게임을 플레이 도중 </a:t>
            </a:r>
            <a:r>
              <a:rPr lang="en-US" altLang="ko-KR" dirty="0" smtClean="0"/>
              <a:t>F9</a:t>
            </a:r>
            <a:r>
              <a:rPr lang="ko-KR" altLang="en-US" dirty="0" smtClean="0"/>
              <a:t>로 일시 중지 시킨</a:t>
            </a:r>
            <a:r>
              <a:rPr lang="ko-KR" altLang="en-US" baseline="0" dirty="0" smtClean="0"/>
              <a:t> 것이다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좌상은 학교 친구가 만든 포켓볼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실제로 탄끼리 부딪히면 튕긴다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우상은 모 프로그래머 </a:t>
            </a:r>
            <a:r>
              <a:rPr lang="ko-KR" altLang="en-US" dirty="0" err="1" smtClean="0"/>
              <a:t>트친분이</a:t>
            </a:r>
            <a:r>
              <a:rPr lang="ko-KR" altLang="en-US" dirty="0" smtClean="0"/>
              <a:t> 만드신 패턴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여담으로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패턴 만들려 하시다가 언어상의 버그 때문에 포기</a:t>
            </a:r>
            <a:endParaRPr lang="en-US" altLang="ko-KR" dirty="0" smtClean="0"/>
          </a:p>
          <a:p>
            <a:r>
              <a:rPr lang="ko-KR" altLang="en-US" dirty="0" err="1" smtClean="0"/>
              <a:t>좌하는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KGC12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전시 이후 관심을 보이신 분이 만들어 보내주신 패턴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우하는</a:t>
            </a:r>
            <a:r>
              <a:rPr lang="ko-KR" altLang="en-US" baseline="0" dirty="0" smtClean="0"/>
              <a:t> 모 </a:t>
            </a:r>
            <a:r>
              <a:rPr lang="ko-KR" altLang="en-US" baseline="0" dirty="0" err="1" smtClean="0"/>
              <a:t>트친분이</a:t>
            </a:r>
            <a:r>
              <a:rPr lang="ko-KR" altLang="en-US" baseline="0" dirty="0" smtClean="0"/>
              <a:t> 만들어 보내주신 패턴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미정전은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 패턴 전부 혼자 제작</a:t>
            </a:r>
            <a:endParaRPr lang="en-US" altLang="ko-KR" dirty="0" smtClean="0"/>
          </a:p>
          <a:p>
            <a:r>
              <a:rPr lang="ko-KR" altLang="en-US" dirty="0" smtClean="0"/>
              <a:t>다른 팀원이 툴을 다루지 못함</a:t>
            </a:r>
            <a:endParaRPr lang="en-US" altLang="ko-KR" dirty="0" smtClean="0"/>
          </a:p>
          <a:p>
            <a:r>
              <a:rPr lang="ko-KR" altLang="en-US" dirty="0" smtClean="0"/>
              <a:t>툴 자체가 분업을 하기 </a:t>
            </a:r>
            <a:r>
              <a:rPr lang="ko-KR" altLang="en-US" dirty="0" err="1" smtClean="0"/>
              <a:t>힘듬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래퍼런스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작성 방법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패턴 정보 모두 </a:t>
            </a:r>
            <a:r>
              <a:rPr lang="ko-KR" altLang="en-US" baseline="0" dirty="0" err="1" smtClean="0"/>
              <a:t>문서화되어있음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백의는 친구의 어시스트로 만들었다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툴과 스크립트</a:t>
            </a:r>
            <a:r>
              <a:rPr lang="ko-KR" altLang="en-US" baseline="0" dirty="0" smtClean="0"/>
              <a:t> 관련 문서 등을 잘 정리해서 동시에 개발이 가능했다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드랍박스를</a:t>
            </a:r>
            <a:r>
              <a:rPr lang="ko-KR" altLang="en-US" baseline="0" dirty="0" smtClean="0"/>
              <a:t> 이용해서 파일 전송 등등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다만 완성된 스크립트나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파일 등을 동기화하기 힘들었는데 이는 </a:t>
            </a:r>
            <a:r>
              <a:rPr lang="en-US" altLang="ko-KR" baseline="0" dirty="0" smtClean="0"/>
              <a:t>SVN</a:t>
            </a:r>
            <a:r>
              <a:rPr lang="ko-KR" altLang="en-US" baseline="0" dirty="0" smtClean="0"/>
              <a:t>등을 활용하면 </a:t>
            </a:r>
            <a:r>
              <a:rPr lang="ko-KR" altLang="en-US" baseline="0" dirty="0" err="1" smtClean="0"/>
              <a:t>어느정도</a:t>
            </a:r>
            <a:r>
              <a:rPr lang="ko-KR" altLang="en-US" baseline="0" dirty="0" smtClean="0"/>
              <a:t> 해소될 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나머지는 테스트와 디버깅 뿐</a:t>
            </a:r>
            <a:endParaRPr lang="en-US" altLang="ko-KR" dirty="0" smtClean="0"/>
          </a:p>
          <a:p>
            <a:r>
              <a:rPr lang="ko-KR" altLang="en-US" dirty="0" smtClean="0"/>
              <a:t>이 부분은 단순 작업이므로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기반이라던가 엔진을 사용한다면 그냥 이런 거 없이 그냥 만들면 됨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탄막능력평가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학년 때 게임메이커로 만든 탄막능력평가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보스패턴영역의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진화판</a:t>
            </a:r>
            <a:endParaRPr lang="en-US" altLang="ko-KR" baseline="0" dirty="0" smtClean="0"/>
          </a:p>
          <a:p>
            <a:r>
              <a:rPr lang="ko-KR" altLang="en-US" baseline="0" dirty="0" smtClean="0"/>
              <a:t>탄막 언어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에디터 내장</a:t>
            </a:r>
            <a:endParaRPr lang="en-US" altLang="ko-KR" baseline="0" dirty="0" smtClean="0"/>
          </a:p>
          <a:p>
            <a:r>
              <a:rPr lang="ko-KR" altLang="en-US" baseline="0" dirty="0" smtClean="0"/>
              <a:t>직접 시연</a:t>
            </a:r>
            <a:endParaRPr lang="en-US" altLang="ko-KR" baseline="0" dirty="0" smtClean="0"/>
          </a:p>
          <a:p>
            <a:r>
              <a:rPr lang="ko-KR" altLang="en-US" baseline="0" dirty="0" smtClean="0"/>
              <a:t>홍보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미정전은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학년 동아리활동으로 만든 게임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흑역사라</a:t>
            </a:r>
            <a:r>
              <a:rPr lang="ko-KR" altLang="en-US" dirty="0" smtClean="0"/>
              <a:t> 공개하진 않는데 테스트 버전은 보여줌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게임의 기본적인 구조와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플밍쪽</a:t>
            </a:r>
            <a:r>
              <a:rPr lang="ko-KR" altLang="en-US" dirty="0" smtClean="0"/>
              <a:t> 이야기</a:t>
            </a:r>
            <a:r>
              <a:rPr lang="en-US" altLang="ko-KR" dirty="0" smtClean="0"/>
              <a:t>)</a:t>
            </a:r>
          </a:p>
          <a:p>
            <a:r>
              <a:rPr lang="ko-KR" altLang="en-US" smtClean="0"/>
              <a:t>기본적인 구조적 틀을 짜는 단계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게임에 들어가는 기본적인 오브젝트는 이런 것들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BA7A-1FF5-45E8-9EBC-82DF57F5AE2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2130425"/>
            <a:ext cx="9144000" cy="2234679"/>
          </a:xfrm>
        </p:spPr>
        <p:txBody>
          <a:bodyPr>
            <a:noAutofit/>
          </a:bodyPr>
          <a:lstStyle>
            <a:lvl1pPr>
              <a:defRPr sz="8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2204864"/>
            <a:ext cx="6400800" cy="4320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299173"/>
            <a:ext cx="7272808" cy="923330"/>
          </a:xfrm>
          <a:solidFill>
            <a:schemeClr val="accent1">
              <a:lumMod val="50000"/>
            </a:schemeClr>
          </a:solidFill>
        </p:spPr>
        <p:txBody>
          <a:bodyPr wrap="square" anchor="t">
            <a:spAutoFit/>
          </a:bodyPr>
          <a:lstStyle>
            <a:lvl1pPr algn="l">
              <a:defRPr sz="54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278092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6DEE-7778-42AE-9E53-9F30317E7617}" type="datetimeFigureOut">
              <a:rPr lang="ko-KR" altLang="en-US" smtClean="0"/>
              <a:pPr/>
              <a:t>2013-10-09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7327-C641-4CBB-8DD5-A542EB22FD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35050"/>
            <a:ext cx="8208912" cy="1323439"/>
          </a:xfr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</a:rPr>
              <a:t>탄막 게임 만들기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ko-KR" altLang="en-US" dirty="0" smtClean="0"/>
              <a:t>태그</a:t>
            </a:r>
            <a:r>
              <a:rPr lang="en-US" altLang="ko-KR" sz="2000" dirty="0" smtClean="0"/>
              <a:t>(class </a:t>
            </a:r>
            <a:r>
              <a:rPr lang="ko-KR" altLang="en-US" sz="2000" dirty="0" smtClean="0"/>
              <a:t>구별용</a:t>
            </a:r>
            <a:r>
              <a:rPr lang="en-US" altLang="ko-KR" sz="2000" dirty="0" smtClean="0"/>
              <a:t>)</a:t>
            </a:r>
          </a:p>
          <a:p>
            <a:r>
              <a:rPr lang="ko-KR" altLang="en-US" dirty="0" smtClean="0"/>
              <a:t>좌표</a:t>
            </a:r>
            <a:endParaRPr lang="en-US" altLang="ko-KR" dirty="0" smtClean="0"/>
          </a:p>
          <a:p>
            <a:r>
              <a:rPr lang="ko-KR" altLang="en-US" dirty="0" smtClean="0"/>
              <a:t>속도</a:t>
            </a:r>
            <a:endParaRPr lang="en-US" altLang="ko-KR" dirty="0" smtClean="0"/>
          </a:p>
          <a:p>
            <a:r>
              <a:rPr lang="ko-KR" altLang="en-US" dirty="0" smtClean="0"/>
              <a:t>속력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방향</a:t>
            </a:r>
            <a:endParaRPr lang="en-US" altLang="ko-KR" dirty="0" smtClean="0"/>
          </a:p>
          <a:p>
            <a:r>
              <a:rPr lang="ko-KR" altLang="en-US" dirty="0" smtClean="0"/>
              <a:t>충돌 범위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사각형 또는 원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회전 여부</a:t>
            </a:r>
            <a:endParaRPr lang="en-US" altLang="ko-KR" dirty="0" smtClean="0"/>
          </a:p>
          <a:p>
            <a:r>
              <a:rPr lang="ko-KR" altLang="en-US" dirty="0" smtClean="0"/>
              <a:t>플레이어의 탄인지 여부</a:t>
            </a:r>
            <a:endParaRPr lang="en-US" altLang="ko-KR" dirty="0" smtClean="0"/>
          </a:p>
          <a:p>
            <a:r>
              <a:rPr lang="ko-KR" altLang="en-US" dirty="0" smtClean="0"/>
              <a:t>기타 정보</a:t>
            </a:r>
            <a:endParaRPr lang="en-US" altLang="ko-KR" dirty="0" smtClean="0"/>
          </a:p>
          <a:p>
            <a:pPr lvl="1"/>
            <a:r>
              <a:rPr lang="en-US" altLang="ko-KR" sz="1600" dirty="0" smtClean="0"/>
              <a:t>ID</a:t>
            </a:r>
          </a:p>
          <a:p>
            <a:pPr lvl="1"/>
            <a:r>
              <a:rPr lang="ko-KR" altLang="en-US" sz="1600" dirty="0" smtClean="0"/>
              <a:t>태그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생성 프레임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피탄여부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탄 때리기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자동삭제여부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무적여부</a:t>
            </a:r>
            <a:endParaRPr lang="en-US" altLang="ko-KR" sz="1600" dirty="0" smtClean="0"/>
          </a:p>
          <a:p>
            <a:pPr lvl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……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이동 속도 </a:t>
            </a:r>
            <a:r>
              <a:rPr lang="en-US" altLang="ko-KR" sz="2000" dirty="0" smtClean="0"/>
              <a:t>※</a:t>
            </a:r>
            <a:r>
              <a:rPr lang="ko-KR" altLang="en-US" sz="2000" dirty="0" smtClean="0"/>
              <a:t>이동 방법에 주의</a:t>
            </a:r>
            <a:endParaRPr lang="en-US" altLang="ko-KR" sz="2800" dirty="0" smtClean="0"/>
          </a:p>
          <a:p>
            <a:r>
              <a:rPr lang="ko-KR" altLang="en-US" dirty="0" smtClean="0"/>
              <a:t>무적</a:t>
            </a:r>
            <a:endParaRPr lang="en-US" altLang="ko-KR" dirty="0" smtClean="0"/>
          </a:p>
          <a:p>
            <a:r>
              <a:rPr lang="ko-KR" altLang="en-US" dirty="0" smtClean="0"/>
              <a:t>저속이동 여부</a:t>
            </a:r>
            <a:endParaRPr lang="en-US" altLang="ko-KR" dirty="0" smtClean="0"/>
          </a:p>
          <a:p>
            <a:r>
              <a:rPr lang="ko-KR" altLang="en-US" dirty="0" err="1" smtClean="0"/>
              <a:t>쿨</a:t>
            </a:r>
            <a:r>
              <a:rPr lang="ko-KR" altLang="en-US" dirty="0" smtClean="0"/>
              <a:t> 타임</a:t>
            </a:r>
            <a:endParaRPr lang="en-US" altLang="ko-K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최대체력</a:t>
            </a:r>
            <a:endParaRPr lang="en-US" altLang="ko-KR" dirty="0" smtClean="0"/>
          </a:p>
          <a:p>
            <a:r>
              <a:rPr lang="ko-KR" altLang="en-US" dirty="0" smtClean="0"/>
              <a:t>보유 아이템</a:t>
            </a:r>
            <a:endParaRPr lang="en-US" altLang="ko-KR" dirty="0" smtClean="0"/>
          </a:p>
          <a:p>
            <a:r>
              <a:rPr lang="ko-KR" altLang="en-US" dirty="0" smtClean="0"/>
              <a:t>공격 패턴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자코나</a:t>
            </a:r>
            <a:r>
              <a:rPr lang="ko-KR" altLang="en-US" dirty="0" smtClean="0"/>
              <a:t> 보스나 큰 차이 없음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ko-KR" altLang="en-US" dirty="0" smtClean="0"/>
              <a:t>먹힐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아이템이 플레이어를 따라가기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플레이어가 아이템을 끌어당기기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루프에서 처리하기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 anchor="ctr"/>
          <a:lstStyle/>
          <a:p>
            <a:pPr algn="ctr">
              <a:buNone/>
            </a:pPr>
            <a:r>
              <a:rPr lang="ko-KR" altLang="en-US" dirty="0" smtClean="0"/>
              <a:t>그 이외에 필요한 요소는 </a:t>
            </a:r>
            <a:r>
              <a:rPr lang="ko-KR" altLang="en-US" dirty="0" err="1" smtClean="0"/>
              <a:t>재량껏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기본적인 틀은 완성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 anchor="ctr"/>
          <a:lstStyle/>
          <a:p>
            <a:pPr algn="ctr">
              <a:buNone/>
            </a:pPr>
            <a:r>
              <a:rPr lang="ko-KR" altLang="en-US" dirty="0" smtClean="0"/>
              <a:t>보스 패턴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스테이지 패턴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특이한 탄</a:t>
            </a: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…</a:t>
            </a:r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이런 건 어떻게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4299173"/>
            <a:ext cx="2808312" cy="923330"/>
          </a:xfrm>
        </p:spPr>
        <p:txBody>
          <a:bodyPr/>
          <a:lstStyle/>
          <a:p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게임을 유연하게 만들기 위해 필요한 것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 anchor="ctr"/>
          <a:lstStyle/>
          <a:p>
            <a:pPr algn="ctr">
              <a:buNone/>
            </a:pPr>
            <a:r>
              <a:rPr lang="en-US" altLang="ko-KR" sz="5400" b="1" dirty="0" smtClean="0"/>
              <a:t>Script</a:t>
            </a:r>
          </a:p>
          <a:p>
            <a:pPr algn="ctr">
              <a:buNone/>
            </a:pPr>
            <a:r>
              <a:rPr lang="en-US" altLang="ko-KR" dirty="0" smtClean="0"/>
              <a:t>==</a:t>
            </a:r>
          </a:p>
          <a:p>
            <a:pPr algn="ctr">
              <a:buNone/>
            </a:pPr>
            <a:r>
              <a:rPr lang="ko-KR" altLang="en-US" sz="4800" b="1" dirty="0" smtClean="0"/>
              <a:t>대본</a:t>
            </a:r>
            <a:endParaRPr lang="ko-KR" altLang="en-US" sz="48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</a:p>
          <a:p>
            <a:r>
              <a:rPr lang="en-US" altLang="ko-KR" dirty="0" smtClean="0"/>
              <a:t>PHP, JSP, ASP</a:t>
            </a:r>
          </a:p>
          <a:p>
            <a:r>
              <a:rPr lang="en-US" altLang="ko-KR" dirty="0" smtClean="0"/>
              <a:t>Ruby</a:t>
            </a:r>
          </a:p>
          <a:p>
            <a:r>
              <a:rPr lang="en-US" altLang="ko-KR" dirty="0" smtClean="0"/>
              <a:t>Python</a:t>
            </a:r>
          </a:p>
          <a:p>
            <a:r>
              <a:rPr lang="en-US" altLang="ko-KR" dirty="0" err="1" smtClean="0"/>
              <a:t>Lua</a:t>
            </a:r>
            <a:endParaRPr lang="en-US" altLang="ko-KR" dirty="0" smtClean="0"/>
          </a:p>
          <a:p>
            <a:r>
              <a:rPr lang="en-US" altLang="ko-KR" strike="sngStrike" dirty="0" smtClean="0"/>
              <a:t>SEPL</a:t>
            </a:r>
            <a:endParaRPr lang="ko-KR" altLang="en-US" strike="sngStrik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강연자 소개</a:t>
            </a:r>
            <a:endParaRPr lang="ko-KR" altLang="en-US" dirty="0"/>
          </a:p>
        </p:txBody>
      </p:sp>
      <p:pic>
        <p:nvPicPr>
          <p:cNvPr id="7" name="내용 개체 틀 6" descr="프로필그림29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628800"/>
            <a:ext cx="1270000" cy="1270000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2195736" y="1556792"/>
            <a:ext cx="6491064" cy="4525963"/>
          </a:xfrm>
        </p:spPr>
        <p:txBody>
          <a:bodyPr/>
          <a:lstStyle/>
          <a:p>
            <a:pPr>
              <a:buNone/>
            </a:pPr>
            <a:r>
              <a:rPr lang="ko-KR" altLang="en-US" sz="3600" b="1" dirty="0" smtClean="0"/>
              <a:t>박민수</a:t>
            </a:r>
            <a:r>
              <a:rPr lang="en-US" altLang="ko-KR" sz="2000" dirty="0" smtClean="0">
                <a:solidFill>
                  <a:srgbClr val="FB5433"/>
                </a:solidFill>
              </a:rPr>
              <a:t> </a:t>
            </a:r>
            <a:r>
              <a:rPr lang="en-US" altLang="ko-KR" sz="2000" dirty="0" err="1" smtClean="0">
                <a:solidFill>
                  <a:srgbClr val="FB5433"/>
                </a:solidFill>
              </a:rPr>
              <a:t>Rini</a:t>
            </a:r>
            <a:endParaRPr lang="en-US" altLang="ko-KR" sz="3600" dirty="0" smtClean="0">
              <a:solidFill>
                <a:srgbClr val="FB5433"/>
              </a:solidFill>
            </a:endParaRPr>
          </a:p>
          <a:p>
            <a:pPr>
              <a:buNone/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인 개발 팀 </a:t>
            </a:r>
            <a:r>
              <a:rPr lang="en-US" altLang="ko-KR" sz="2400" dirty="0" smtClean="0"/>
              <a:t>Studio </a:t>
            </a:r>
            <a:r>
              <a:rPr lang="en-US" altLang="ko-KR" sz="2400" dirty="0" err="1" smtClean="0"/>
              <a:t>Rini</a:t>
            </a:r>
            <a:r>
              <a:rPr lang="en-US" altLang="ko-KR" sz="24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 </a:t>
            </a:r>
            <a:r>
              <a:rPr lang="en-US" altLang="ko-KR" sz="1800" dirty="0" smtClean="0"/>
              <a:t>FPG)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b="1" dirty="0" err="1" smtClean="0"/>
              <a:t>미정전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(2011) : </a:t>
            </a:r>
            <a:r>
              <a:rPr lang="ko-KR" altLang="en-US" sz="2400" dirty="0" err="1" smtClean="0"/>
              <a:t>흑역사인데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탄능보다</a:t>
            </a:r>
            <a:r>
              <a:rPr lang="ko-KR" altLang="en-US" sz="2400" dirty="0" smtClean="0"/>
              <a:t> 잘 </a:t>
            </a:r>
            <a:r>
              <a:rPr lang="ko-KR" altLang="en-US" sz="2400" dirty="0" err="1" smtClean="0"/>
              <a:t>만듬</a:t>
            </a:r>
            <a:endParaRPr lang="en-US" altLang="ko-KR" sz="2400" b="1" dirty="0" smtClean="0"/>
          </a:p>
          <a:p>
            <a:pPr>
              <a:buNone/>
            </a:pPr>
            <a:r>
              <a:rPr lang="ko-KR" altLang="en-US" sz="2400" b="1" dirty="0" smtClean="0"/>
              <a:t>탄막능력평가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(2012~2013) : GGDC2012 </a:t>
            </a:r>
            <a:r>
              <a:rPr lang="ko-KR" altLang="en-US" sz="2400" dirty="0" smtClean="0"/>
              <a:t>금상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b="1" dirty="0" smtClean="0"/>
              <a:t>白衣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(2013~) : GGDC2013 </a:t>
            </a:r>
            <a:r>
              <a:rPr lang="ko-KR" altLang="en-US" sz="2400" dirty="0" smtClean="0"/>
              <a:t>장려상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400" dirty="0" smtClean="0"/>
              <a:t>Steam </a:t>
            </a:r>
            <a:r>
              <a:rPr lang="ko-KR" altLang="en-US" sz="2400" dirty="0" smtClean="0"/>
              <a:t>라이브러리 보유 현황</a:t>
            </a:r>
            <a:r>
              <a:rPr lang="en-US" altLang="ko-KR" sz="2400" dirty="0" smtClean="0"/>
              <a:t>: 140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세벌</a:t>
            </a:r>
            <a:r>
              <a:rPr lang="ko-KR" altLang="en-US" sz="2400" dirty="0"/>
              <a:t>식 </a:t>
            </a:r>
            <a:r>
              <a:rPr lang="ko-KR" altLang="en-US" sz="2400" dirty="0" smtClean="0"/>
              <a:t>사용자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근데 </a:t>
            </a:r>
            <a:r>
              <a:rPr lang="en-US" altLang="ko-KR" sz="1400" dirty="0" smtClean="0"/>
              <a:t>350</a:t>
            </a:r>
            <a:r>
              <a:rPr lang="ko-KR" altLang="en-US" sz="1400" dirty="0" smtClean="0"/>
              <a:t>타</a:t>
            </a:r>
            <a:r>
              <a:rPr lang="en-US" altLang="ko-KR" sz="1400" dirty="0" smtClean="0"/>
              <a:t>)</a:t>
            </a:r>
            <a:endParaRPr lang="ko-KR" alt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r>
              <a:rPr lang="en-US" altLang="ko-KR" sz="3200" dirty="0" smtClean="0"/>
              <a:t>(JavaScript)</a:t>
            </a:r>
            <a:endParaRPr lang="ko-KR" altLang="en-US" dirty="0"/>
          </a:p>
        </p:txBody>
      </p:sp>
      <p:pic>
        <p:nvPicPr>
          <p:cNvPr id="36866" name="Picture 2" descr="http://www.masque.kr/files/attach/images/313/662/270/ffeb59c9855670eed55ea30a2af21879.png"/>
          <p:cNvPicPr>
            <a:picLocks noChangeAspect="1" noChangeArrowheads="1"/>
          </p:cNvPicPr>
          <p:nvPr/>
        </p:nvPicPr>
        <p:blipFill>
          <a:blip r:embed="rId3" cstate="print"/>
          <a:srcRect l="13283" t="18703" r="13111" b="7470"/>
          <a:stretch>
            <a:fillRect/>
          </a:stretch>
        </p:blipFill>
        <p:spPr bwMode="auto">
          <a:xfrm>
            <a:off x="720080" y="1700808"/>
            <a:ext cx="7740352" cy="436486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동방탄막풍</a:t>
            </a:r>
            <a:r>
              <a:rPr lang="en-US" altLang="ko-KR" sz="2800" dirty="0" smtClean="0"/>
              <a:t>(JavaScript </a:t>
            </a:r>
            <a:r>
              <a:rPr lang="ko-KR" altLang="en-US" sz="2800" dirty="0" smtClean="0"/>
              <a:t>기반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44034" name="Picture 2" descr="http://postfiles12.naver.net/20091118_27/mginu_1258470680941qHikH_jpg/%EC%8A%A4%EC%83%B7_mginu.jpg?type=w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484784"/>
            <a:ext cx="4392488" cy="507931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RGSS</a:t>
            </a:r>
            <a:endParaRPr lang="ko-KR" altLang="en-US" dirty="0"/>
          </a:p>
        </p:txBody>
      </p:sp>
      <p:pic>
        <p:nvPicPr>
          <p:cNvPr id="45058" name="Picture 2" descr="http://avangs.info/files/attach/images/274549/971/450/14f089c54cc9acea252b1d80a7b4c6b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90784"/>
            <a:ext cx="7560840" cy="454652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GML</a:t>
            </a:r>
            <a:endParaRPr lang="ko-KR" altLang="en-US" dirty="0"/>
          </a:p>
        </p:txBody>
      </p:sp>
      <p:pic>
        <p:nvPicPr>
          <p:cNvPr id="47106" name="Picture 2" descr="http://gamemakerblog.com/wp-content/gallery/game-maker-8/script-editor-game-maker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72816"/>
            <a:ext cx="6438900" cy="406717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SEPL</a:t>
            </a:r>
            <a:endParaRPr lang="ko-KR" altLang="en-US" dirty="0"/>
          </a:p>
        </p:txBody>
      </p:sp>
      <p:pic>
        <p:nvPicPr>
          <p:cNvPr id="4" name="내용 개체 틀 3" descr="탄능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안 쓰고 하드코딩 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패턴을 만들고 수정할 때 마다 </a:t>
            </a:r>
            <a:r>
              <a:rPr lang="ko-KR" altLang="en-US" dirty="0" err="1" smtClean="0"/>
              <a:t>빌드해야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smtClean="0"/>
              <a:t>소스코드가 굉장히 길어짐</a:t>
            </a:r>
            <a:endParaRPr lang="en-US" altLang="ko-KR" dirty="0" smtClean="0"/>
          </a:p>
          <a:p>
            <a:r>
              <a:rPr lang="ko-KR" altLang="en-US" dirty="0" smtClean="0"/>
              <a:t>실행파일의 용량이 증가</a:t>
            </a:r>
            <a:endParaRPr lang="en-US" altLang="ko-KR" dirty="0" smtClean="0"/>
          </a:p>
          <a:p>
            <a:r>
              <a:rPr lang="ko-KR" altLang="en-US" dirty="0" smtClean="0"/>
              <a:t>분업이 애매해짐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 anchor="ctr"/>
          <a:lstStyle/>
          <a:p>
            <a:pPr algn="ctr">
              <a:buNone/>
            </a:pPr>
            <a:r>
              <a:rPr lang="ko-KR" altLang="en-US" sz="4800" b="1" dirty="0" smtClean="0"/>
              <a:t>스크립트 언어를 붙인다</a:t>
            </a:r>
            <a:endParaRPr lang="en-US" altLang="ko-KR" sz="4800" b="1" dirty="0" smtClean="0"/>
          </a:p>
          <a:p>
            <a:pPr algn="ctr">
              <a:buNone/>
            </a:pPr>
            <a:r>
              <a:rPr lang="en-US" altLang="ko-KR" dirty="0" err="1" smtClean="0"/>
              <a:t>vs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sz="4800" b="1" dirty="0" smtClean="0"/>
              <a:t>언어를 만든다</a:t>
            </a:r>
            <a:endParaRPr lang="ko-KR" altLang="en-US" sz="48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 anchor="ctr"/>
          <a:lstStyle/>
          <a:p>
            <a:pPr algn="ctr">
              <a:buNone/>
            </a:pPr>
            <a:r>
              <a:rPr lang="ko-KR" altLang="en-US" dirty="0" smtClean="0"/>
              <a:t>스크립트를 붙여 본 경험은 없음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sz="1000" strike="sngStrike" dirty="0" smtClean="0"/>
              <a:t>알아서 찾아보세요</a:t>
            </a:r>
            <a:endParaRPr lang="en-US" altLang="ko-KR" sz="1000" strike="sngStrike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그래서 여기서는 언어를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시작부터 고급언어에 가까운 언어를 만들려면 굉장히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어셈블리어 정도로 간단한 수준</a:t>
            </a:r>
            <a:endParaRPr lang="en-US" altLang="ko-KR" dirty="0" smtClean="0"/>
          </a:p>
          <a:p>
            <a:r>
              <a:rPr lang="ko-KR" altLang="en-US" dirty="0" smtClean="0"/>
              <a:t>대신 명령어가 많아지는 것은 어쩔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SEPL 1.00v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211</a:t>
            </a:r>
            <a:r>
              <a:rPr lang="ko-KR" altLang="en-US" dirty="0" smtClean="0"/>
              <a:t>개 명령어</a:t>
            </a:r>
            <a:endParaRPr lang="en-US" altLang="ko-KR" dirty="0" smtClean="0"/>
          </a:p>
          <a:p>
            <a:r>
              <a:rPr lang="ko-KR" altLang="en-US" dirty="0" smtClean="0"/>
              <a:t>수식 해석기를 만들 수 있으면 스크립트 생산성이 높아진다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속도를 위해 바이너리로 컴파일 해서 사용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84784"/>
            <a:ext cx="46291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708920"/>
            <a:ext cx="52101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탄막슈팅게임</a:t>
            </a:r>
            <a:endParaRPr lang="ko-KR" altLang="en-US" dirty="0"/>
          </a:p>
        </p:txBody>
      </p:sp>
      <p:pic>
        <p:nvPicPr>
          <p:cNvPr id="18434" name="Picture 2" descr="http://pds21.egloos.com/pds/201104/16/92/f0020192_4da88b316db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4416491" cy="3312368"/>
          </a:xfrm>
          <a:prstGeom prst="rect">
            <a:avLst/>
          </a:prstGeom>
          <a:noFill/>
        </p:spPr>
      </p:pic>
      <p:pic>
        <p:nvPicPr>
          <p:cNvPr id="18436" name="Picture 4" descr="http://pds15.egloos.com/pds/200910/23/89/c0096089_4ae1a983c2a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1772816"/>
            <a:ext cx="4871864" cy="2740424"/>
          </a:xfrm>
          <a:prstGeom prst="rect">
            <a:avLst/>
          </a:prstGeom>
          <a:noFill/>
        </p:spPr>
      </p:pic>
      <p:pic>
        <p:nvPicPr>
          <p:cNvPr id="18438" name="Picture 6" descr="http://www.indiegamereviewer.com/wp-content/uploads/2011/07/Jamestown-indie-game-Screenshot-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645024"/>
            <a:ext cx="4524375" cy="28289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내용 개체 틀 3" descr="밥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00400" y="2958306"/>
            <a:ext cx="2743200" cy="180975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만들어야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해석기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바이너리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스크립트</a:t>
            </a:r>
            <a:r>
              <a:rPr lang="en-US" altLang="ko-KR" sz="2000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컴파일러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컴파일 하지 않을 거라면 </a:t>
            </a:r>
            <a:r>
              <a:rPr lang="ko-KR" altLang="en-US" sz="2000" dirty="0" err="1" smtClean="0"/>
              <a:t>스킵</a:t>
            </a:r>
            <a:r>
              <a:rPr lang="en-US" altLang="ko-KR" sz="2000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에디터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필요하다면</a:t>
            </a:r>
            <a:r>
              <a:rPr lang="en-US" altLang="ko-KR" sz="2000" dirty="0" smtClean="0"/>
              <a:t>)</a:t>
            </a:r>
          </a:p>
          <a:p>
            <a:r>
              <a:rPr lang="ko-KR" altLang="en-US" dirty="0" smtClean="0"/>
              <a:t>코드 디버그 모드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있으면 굉장히 편함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해석기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628800"/>
            <a:ext cx="60864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구문 해석과 오류 검출이 관건</a:t>
            </a:r>
            <a:endParaRPr lang="en-US" altLang="ko-KR" dirty="0" smtClean="0"/>
          </a:p>
          <a:p>
            <a:r>
              <a:rPr lang="ko-KR" altLang="en-US" dirty="0" smtClean="0"/>
              <a:t>바이너리로 바꾸는 건 별 문제 안 됨</a:t>
            </a:r>
            <a:endParaRPr lang="en-US" altLang="ko-KR" dirty="0" smtClean="0"/>
          </a:p>
          <a:p>
            <a:r>
              <a:rPr lang="ko-KR" altLang="en-US" dirty="0" smtClean="0"/>
              <a:t>좀 더 고급 컴파일러로 가면 단순 치환이 아니기 때문에 고민이 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키워드 인식할 때 오타 주의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 생김새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5073469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780928"/>
            <a:ext cx="507346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에디터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웬만하면 일반 텍스트 에디터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Edit Plus, Notepad++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Syntax Highlight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할 수 있으면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컴파일러나 플레이어를 붙일 수 있으면 더 좋음</a:t>
            </a:r>
            <a:endParaRPr lang="en-US" altLang="ko-KR" dirty="0" smtClean="0"/>
          </a:p>
          <a:p>
            <a:r>
              <a:rPr lang="ko-KR" altLang="en-US" dirty="0" smtClean="0"/>
              <a:t>물론 에디터를 만들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디버깅 붙이기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 찾아보거나 인수 찾아보지 않도록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일반인에게 제공하려면 에디터가 필수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디버그 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중단점</a:t>
            </a:r>
            <a:endParaRPr lang="en-US" altLang="ko-KR" dirty="0" smtClean="0"/>
          </a:p>
          <a:p>
            <a:r>
              <a:rPr lang="ko-KR" altLang="en-US" dirty="0" smtClean="0"/>
              <a:t>한 줄 씩 실행</a:t>
            </a:r>
            <a:endParaRPr lang="en-US" altLang="ko-KR" dirty="0" smtClean="0"/>
          </a:p>
          <a:p>
            <a:r>
              <a:rPr lang="en-US" altLang="ko-KR" dirty="0" smtClean="0"/>
              <a:t>Call Stack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r>
              <a:rPr lang="ko-KR" altLang="en-US" dirty="0" smtClean="0"/>
              <a:t>여러 값 보기</a:t>
            </a:r>
            <a:endParaRPr lang="en-US" altLang="ko-KR" dirty="0" smtClean="0"/>
          </a:p>
          <a:p>
            <a:r>
              <a:rPr lang="ko-KR" altLang="en-US" dirty="0" smtClean="0"/>
              <a:t>무한루프 검출</a:t>
            </a:r>
            <a:endParaRPr lang="en-US" altLang="ko-KR" dirty="0" smtClean="0"/>
          </a:p>
          <a:p>
            <a:r>
              <a:rPr lang="ko-KR" altLang="en-US" dirty="0" smtClean="0"/>
              <a:t>기타 등등 디버깅을 위한 기능들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디버그 모드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340768"/>
            <a:ext cx="48196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4299173"/>
            <a:ext cx="3024336" cy="923330"/>
          </a:xfrm>
        </p:spPr>
        <p:txBody>
          <a:bodyPr/>
          <a:lstStyle/>
          <a:p>
            <a:r>
              <a:rPr lang="ko-KR" altLang="en-US" dirty="0" smtClean="0"/>
              <a:t>패턴 제작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패턴 만들 준비까지 되었다면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 anchor="ctr"/>
          <a:lstStyle/>
          <a:p>
            <a:pPr algn="ctr">
              <a:buNone/>
            </a:pPr>
            <a:r>
              <a:rPr lang="ko-KR" altLang="en-US" dirty="0" smtClean="0"/>
              <a:t>스크립트랑 에디터도 있으니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동시에 여러 사람이 패턴 제작 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탄막능력평가</a:t>
            </a:r>
            <a:endParaRPr lang="ko-KR" altLang="en-US" dirty="0"/>
          </a:p>
        </p:txBody>
      </p:sp>
      <p:pic>
        <p:nvPicPr>
          <p:cNvPr id="7" name="내용 개체 틀 6" descr="탄능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실제로 다른 사람들이 만든 패턴들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283251"/>
            <a:ext cx="2953443" cy="308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4950" y="1268760"/>
            <a:ext cx="296733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3573016"/>
            <a:ext cx="2952328" cy="308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9014" y="3573016"/>
            <a:ext cx="2947442" cy="307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미정전의 경우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7171" name="Picture 3" descr="D:\GameDevelopment\_games동아리\미정전\그래픽\UI\크레딧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885950" y="1848644"/>
            <a:ext cx="5372100" cy="402907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무려 문서화도 되어있었건만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683"/>
          <a:stretch>
            <a:fillRect/>
          </a:stretch>
        </p:blipFill>
        <p:spPr bwMode="auto">
          <a:xfrm>
            <a:off x="395536" y="1412776"/>
            <a:ext cx="4248472" cy="332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2924944"/>
            <a:ext cx="4320480" cy="363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1412776"/>
            <a:ext cx="462976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白衣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505736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1412776"/>
            <a:ext cx="4608512" cy="344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068960"/>
            <a:ext cx="4536504" cy="353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 anchor="ctr"/>
          <a:lstStyle/>
          <a:p>
            <a:pPr algn="ctr">
              <a:buNone/>
            </a:pPr>
            <a:r>
              <a:rPr lang="ko-KR" altLang="en-US" dirty="0" smtClean="0"/>
              <a:t>팀원이 스크립트나 에디터를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제대로 다룰 줄 아는지 확인이 필요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부끝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03848" y="2122231"/>
            <a:ext cx="2756474" cy="289204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4299173"/>
            <a:ext cx="4104456" cy="923330"/>
          </a:xfrm>
        </p:spPr>
        <p:txBody>
          <a:bodyPr/>
          <a:lstStyle/>
          <a:p>
            <a:r>
              <a:rPr lang="en-US" altLang="ko-KR" dirty="0" smtClean="0"/>
              <a:t>Q&amp;A </a:t>
            </a:r>
            <a:r>
              <a:rPr lang="ko-KR" altLang="en-US" dirty="0" smtClean="0"/>
              <a:t>겸 부록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중간중간 빠진 내용을 채우는 시간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만들다가 만 강연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탄능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업그레이드판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차기에 </a:t>
            </a:r>
            <a:r>
              <a:rPr lang="ko-KR" altLang="en-US" sz="2000" dirty="0" err="1" smtClean="0"/>
              <a:t>계획중이던</a:t>
            </a:r>
            <a:r>
              <a:rPr lang="ko-KR" altLang="en-US" sz="2000" dirty="0" smtClean="0"/>
              <a:t> 내용</a:t>
            </a:r>
            <a:r>
              <a:rPr lang="en-US" altLang="ko-KR" sz="2000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소형 컴퓨터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자체 메모리체계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할당</a:t>
            </a:r>
            <a:r>
              <a:rPr lang="en-US" altLang="ko-KR" dirty="0" smtClean="0"/>
              <a:t>, Garbage Collection</a:t>
            </a:r>
          </a:p>
          <a:p>
            <a:pPr lvl="1"/>
            <a:r>
              <a:rPr lang="ko-KR" altLang="en-US" dirty="0" smtClean="0"/>
              <a:t>어셈블리어</a:t>
            </a:r>
            <a:r>
              <a:rPr lang="en-US" altLang="ko-KR" dirty="0" smtClean="0"/>
              <a:t>(SEAL)</a:t>
            </a:r>
            <a:r>
              <a:rPr lang="ko-KR" altLang="en-US" dirty="0" smtClean="0"/>
              <a:t>를 해석해서 동작</a:t>
            </a:r>
            <a:endParaRPr lang="en-US" altLang="ko-KR" dirty="0" smtClean="0"/>
          </a:p>
          <a:p>
            <a:r>
              <a:rPr lang="ko-KR" altLang="en-US" dirty="0" smtClean="0"/>
              <a:t>어셈블리어</a:t>
            </a:r>
            <a:r>
              <a:rPr lang="en-US" altLang="ko-KR" dirty="0" smtClean="0"/>
              <a:t>(SEAL) + </a:t>
            </a:r>
            <a:r>
              <a:rPr lang="ko-KR" altLang="en-US" dirty="0" smtClean="0"/>
              <a:t>고급언어</a:t>
            </a:r>
            <a:r>
              <a:rPr lang="en-US" altLang="ko-KR" dirty="0" smtClean="0"/>
              <a:t>(SEPL)</a:t>
            </a:r>
          </a:p>
          <a:p>
            <a:r>
              <a:rPr lang="ko-KR" altLang="en-US" dirty="0" smtClean="0"/>
              <a:t>현재 언어부분은 </a:t>
            </a:r>
            <a:r>
              <a:rPr lang="ko-KR" altLang="en-US" dirty="0" err="1" smtClean="0"/>
              <a:t>미구현</a:t>
            </a:r>
            <a:endParaRPr lang="en-US" altLang="ko-KR" dirty="0" smtClean="0"/>
          </a:p>
          <a:p>
            <a:r>
              <a:rPr lang="ko-KR" altLang="en-US" dirty="0" smtClean="0"/>
              <a:t>애초에 스케일이 너무 컸음</a:t>
            </a:r>
            <a:r>
              <a:rPr lang="en-US" altLang="ko-KR" dirty="0" smtClean="0"/>
              <a:t>(…)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스크립트를 붙일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언어 자체에서 제공하는 기능이 상당히 많음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Class</a:t>
            </a:r>
          </a:p>
          <a:p>
            <a:pPr lvl="1"/>
            <a:r>
              <a:rPr lang="en-US" altLang="ko-KR" sz="2000" dirty="0" smtClean="0"/>
              <a:t>Lambda</a:t>
            </a:r>
          </a:p>
          <a:p>
            <a:pPr lvl="1"/>
            <a:r>
              <a:rPr lang="en-US" altLang="ko-KR" sz="2000" dirty="0" err="1" smtClean="0"/>
              <a:t>RegEx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File IO</a:t>
            </a:r>
          </a:p>
          <a:p>
            <a:pPr lvl="1"/>
            <a:r>
              <a:rPr lang="en-US" altLang="ko-KR" sz="2000" dirty="0" smtClean="0"/>
              <a:t>Socket</a:t>
            </a:r>
          </a:p>
          <a:p>
            <a:r>
              <a:rPr lang="ko-KR" altLang="en-US" sz="2400" dirty="0" smtClean="0"/>
              <a:t>붙이는 것 자체가 어려운 작업이 될 수도 있음</a:t>
            </a:r>
            <a:endParaRPr lang="en-US" altLang="ko-KR" sz="2400" dirty="0" smtClean="0"/>
          </a:p>
          <a:p>
            <a:r>
              <a:rPr lang="ko-KR" altLang="en-US" sz="2400" dirty="0" smtClean="0"/>
              <a:t>붙이게 되면 코어부분만 </a:t>
            </a:r>
            <a:r>
              <a:rPr lang="en-US" altLang="ko-KR" sz="2400" dirty="0" smtClean="0"/>
              <a:t>C++</a:t>
            </a:r>
            <a:r>
              <a:rPr lang="ko-KR" altLang="en-US" sz="2400" dirty="0" smtClean="0"/>
              <a:t>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나머지는 스크립트로</a:t>
            </a:r>
            <a:r>
              <a:rPr lang="en-US" altLang="ko-KR" sz="2400" dirty="0" smtClean="0"/>
              <a:t>…</a:t>
            </a:r>
          </a:p>
          <a:p>
            <a:r>
              <a:rPr lang="ko-KR" altLang="en-US" sz="2400" dirty="0" smtClean="0"/>
              <a:t>성능상의 불이익이 있을 수 있음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그렇게 크진 않겠지만</a:t>
            </a:r>
            <a:r>
              <a:rPr lang="en-US" altLang="ko-KR" sz="1800" dirty="0" smtClean="0"/>
              <a:t>…)</a:t>
            </a:r>
            <a:endParaRPr lang="ko-KR" alt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언어를 만들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언어에 대한 높은 이해가 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제어문을</a:t>
            </a:r>
            <a:r>
              <a:rPr lang="ko-KR" altLang="en-US" dirty="0" smtClean="0"/>
              <a:t> 어떻게 구현할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JMP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Label</a:t>
            </a:r>
          </a:p>
          <a:p>
            <a:pPr lvl="1"/>
            <a:r>
              <a:rPr lang="ko-KR" altLang="en-US" dirty="0" smtClean="0"/>
              <a:t>한 줄씩 해석</a:t>
            </a:r>
            <a:r>
              <a:rPr lang="en-US" altLang="ko-KR" dirty="0" smtClean="0"/>
              <a:t>, Depth</a:t>
            </a:r>
          </a:p>
          <a:p>
            <a:r>
              <a:rPr lang="ko-KR" altLang="en-US" dirty="0" smtClean="0"/>
              <a:t>어떤 명령어를 넣을 것인가 고민</a:t>
            </a:r>
            <a:endParaRPr lang="en-US" altLang="ko-KR" dirty="0" smtClean="0"/>
          </a:p>
          <a:p>
            <a:r>
              <a:rPr lang="ko-KR" altLang="en-US" dirty="0" smtClean="0"/>
              <a:t>고수준으로 갈 수록 어렵다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구문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수식 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내부 구조에 대한 이해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미정전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ko-KR" altLang="en-US" sz="4000" b="1" dirty="0" err="1" smtClean="0"/>
              <a:t>흑역사</a:t>
            </a:r>
            <a:r>
              <a:rPr lang="en-US" altLang="ko-KR" sz="4000" b="1" dirty="0" smtClean="0"/>
              <a:t>?</a:t>
            </a:r>
            <a:endParaRPr lang="ko-KR" altLang="en-US" sz="1100" b="1" strike="sngStrik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해석기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</a:t>
            </a:r>
            <a:r>
              <a:rPr lang="ko-KR" altLang="en-US" dirty="0" smtClean="0"/>
              <a:t>로 된 스크립트를 해석하는 것 보다 바이너리로 된 스크립트 해석이 빠르다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 디버그를 위한 작업이 사이사이에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컴퓨터의 원리를 이해하면 좀 더 나은 설계가 가능할지도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 anchor="ctr"/>
          <a:lstStyle/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4000" b="1" dirty="0" smtClean="0"/>
              <a:t>기타 질문</a:t>
            </a:r>
            <a:r>
              <a:rPr lang="en-US" altLang="ko-KR" sz="4000" b="1" dirty="0" smtClean="0"/>
              <a:t>?</a:t>
            </a:r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sz="1800" dirty="0" smtClean="0"/>
              <a:t>C/C++, DirectX(</a:t>
            </a:r>
            <a:r>
              <a:rPr lang="ko-KR" altLang="en-US" sz="1800" dirty="0" smtClean="0"/>
              <a:t>조금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게임 개발 관련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Steam, </a:t>
            </a:r>
            <a:r>
              <a:rPr lang="ko-KR" altLang="en-US" sz="1800" dirty="0" smtClean="0"/>
              <a:t>세벌식</a:t>
            </a:r>
            <a:endParaRPr lang="ko-KR" altLang="en-US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 anchor="ctr"/>
          <a:lstStyle/>
          <a:p>
            <a:pPr algn="ctr">
              <a:buNone/>
            </a:pPr>
            <a:r>
              <a:rPr lang="ko-KR" altLang="en-US" dirty="0" err="1" smtClean="0"/>
              <a:t>미정전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탄막능력평가</a:t>
            </a: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=</a:t>
            </a:r>
          </a:p>
          <a:p>
            <a:pPr algn="ctr">
              <a:buNone/>
            </a:pPr>
            <a:r>
              <a:rPr lang="ko-KR" altLang="en-US" dirty="0" smtClean="0"/>
              <a:t>기본적인 탄막게임의 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ko-KR" altLang="en-US" dirty="0" smtClean="0"/>
              <a:t>지금까지 만든 게임들을 토대로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내용을 구성했습니다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39552" y="4299173"/>
            <a:ext cx="3024336" cy="923330"/>
          </a:xfrm>
        </p:spPr>
        <p:txBody>
          <a:bodyPr/>
          <a:lstStyle/>
          <a:p>
            <a:r>
              <a:rPr lang="ko-KR" altLang="en-US" dirty="0" smtClean="0"/>
              <a:t>기본 설계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 소재나 개발 인원 기타 등등은 전부 갖춰졌다면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게임에 들어가는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탄</a:t>
            </a:r>
            <a:endParaRPr lang="en-US" altLang="ko-KR" dirty="0" smtClean="0"/>
          </a:p>
          <a:p>
            <a:r>
              <a:rPr lang="ko-KR" altLang="en-US" dirty="0" smtClean="0"/>
              <a:t>플레이어</a:t>
            </a:r>
            <a:endParaRPr lang="en-US" altLang="ko-KR" dirty="0" smtClean="0"/>
          </a:p>
          <a:p>
            <a:r>
              <a:rPr lang="ko-KR" altLang="en-US" dirty="0" smtClean="0"/>
              <a:t>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아이템</a:t>
            </a:r>
            <a:endParaRPr lang="en-US" altLang="ko-KR" dirty="0" smtClean="0"/>
          </a:p>
          <a:p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파티클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보이지 않는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탄막게임강연 테마">
  <a:themeElements>
    <a:clrScheme name="사용자 지정 1">
      <a:dk1>
        <a:srgbClr val="17365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10229</TotalTime>
  <Words>1316</Words>
  <Application>Microsoft Office PowerPoint</Application>
  <PresentationFormat>화면 슬라이드 쇼(4:3)</PresentationFormat>
  <Paragraphs>312</Paragraphs>
  <Slides>51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탄막게임강연 테마</vt:lpstr>
      <vt:lpstr>탄막 게임 만들기</vt:lpstr>
      <vt:lpstr>강연자 소개</vt:lpstr>
      <vt:lpstr>탄막슈팅게임</vt:lpstr>
      <vt:lpstr>탄막능력평가</vt:lpstr>
      <vt:lpstr>미정전</vt:lpstr>
      <vt:lpstr>슬라이드 6</vt:lpstr>
      <vt:lpstr>슬라이드 7</vt:lpstr>
      <vt:lpstr>기본 설계</vt:lpstr>
      <vt:lpstr>게임에 들어가는 Object</vt:lpstr>
      <vt:lpstr>Game Object</vt:lpstr>
      <vt:lpstr>彈</vt:lpstr>
      <vt:lpstr>플레이어</vt:lpstr>
      <vt:lpstr>적</vt:lpstr>
      <vt:lpstr>아이템</vt:lpstr>
      <vt:lpstr>슬라이드 15</vt:lpstr>
      <vt:lpstr>슬라이드 16</vt:lpstr>
      <vt:lpstr>스크립트</vt:lpstr>
      <vt:lpstr>슬라이드 18</vt:lpstr>
      <vt:lpstr>스크립트 언어</vt:lpstr>
      <vt:lpstr>Web(JavaScript)</vt:lpstr>
      <vt:lpstr>동방탄막풍(JavaScript 기반)</vt:lpstr>
      <vt:lpstr>RGSS</vt:lpstr>
      <vt:lpstr>GML</vt:lpstr>
      <vt:lpstr>SEPL</vt:lpstr>
      <vt:lpstr>스크립트 안 쓰고 하드코딩 하면?</vt:lpstr>
      <vt:lpstr>슬라이드 26</vt:lpstr>
      <vt:lpstr>슬라이드 27</vt:lpstr>
      <vt:lpstr>언어 설계</vt:lpstr>
      <vt:lpstr>문서화</vt:lpstr>
      <vt:lpstr>구현</vt:lpstr>
      <vt:lpstr>만들어야 할 것</vt:lpstr>
      <vt:lpstr>해석기</vt:lpstr>
      <vt:lpstr>컴파일러</vt:lpstr>
      <vt:lpstr>컴파일러 생김새</vt:lpstr>
      <vt:lpstr>에디터</vt:lpstr>
      <vt:lpstr>코드 디버그 모드</vt:lpstr>
      <vt:lpstr>코드 디버그 모드</vt:lpstr>
      <vt:lpstr>패턴 제작</vt:lpstr>
      <vt:lpstr>슬라이드 39</vt:lpstr>
      <vt:lpstr>실제로 다른 사람들이 만든 패턴들</vt:lpstr>
      <vt:lpstr>미정전의 경우…</vt:lpstr>
      <vt:lpstr>무려 문서화도 되어있었건만</vt:lpstr>
      <vt:lpstr>+ 白衣</vt:lpstr>
      <vt:lpstr>슬라이드 44</vt:lpstr>
      <vt:lpstr>슬라이드 45</vt:lpstr>
      <vt:lpstr>Q&amp;A 겸 부록</vt:lpstr>
      <vt:lpstr>만들다가 만 강연 프로젝트</vt:lpstr>
      <vt:lpstr>스크립트를 붙일 경우</vt:lpstr>
      <vt:lpstr>언어를 만들 경우</vt:lpstr>
      <vt:lpstr>스크립트 해석기</vt:lpstr>
      <vt:lpstr>슬라이드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Rini</dc:creator>
  <cp:lastModifiedBy>Rini</cp:lastModifiedBy>
  <cp:revision>508</cp:revision>
  <dcterms:created xsi:type="dcterms:W3CDTF">2013-09-30T13:14:08Z</dcterms:created>
  <dcterms:modified xsi:type="dcterms:W3CDTF">2013-10-12T02:29:15Z</dcterms:modified>
</cp:coreProperties>
</file>