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64" r:id="rId9"/>
    <p:sldId id="25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5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6:58.658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0 185,'69'-24,"6"8,19-17,-42 25,3 0,18-8,3 0,0 6,2 1,9 0,3 1,3-1,2 2,0 5,2 1,-26-1,2-1,0 0,-3 3,-1 0,0 0,2 0,-1 0,-4 0,5 0,-3 0,10 0,-4 0,18 0,-39 0,1 0,27 0,-31 5,-3 1,-20 0,-6-1,-8-5,-4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25.277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1282 24,'-80'0,"4"0,3 0,-11 0,15 0,-19 0,29 0,-6 0,2 0,20 0,-3 0,19 0,1 0,6 0,5 0,-4 0,4 0,-5 0,0 0,0 0,0 0,1 0,-1 0,0 0,0 0,4 0,-1 0,3 0,-3 0,0 0,4 0,-4 0,3 0,-4 0,1 0,70 10,-25-2,61 8,-48 0,5-3,-5 3,8 0,-13-4,-2 3,-19-6,-1 1,-1-5,-57-1,11-4,-45-6,16-6,5-2,-7-5,7 7,8 4,10-2,17 9,-2-8,13 8,-2-7,54 7,-13-3,45 4,-26 0,8 0,-6 0,-1 0,-8 0,-13 0,-2 0,-10 0,-1 4,3 1,-10 7,-35-6,10 2,-33-13,36 0,5-4,2-13,7 9,-3-9,22 9,-5 7,11-3,-6 9,-7 0,6 0,-11 21,-2-12,-14 17,-5-16,-5-5,0 0,0-5,0 0,5 0,-3 0,5 0,-5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26.140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1313 19,'-75'0,"-20"0,26 0,19 0,-1 0,-44 0,1 0,18 0,-12 0,18 0,-6 0,19 0,18 0,12 0,6 0,7 0,-3 0,-3 0,-3 0,3 0,2 0,3 0,-5 0,5 0,-12 0,11 0,-12 0,8 0,5 0,-4 0,5-4,-1-1,2-4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29.319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1490 0,'-67'0,"-3"0,5 0,-9 0,0 0,-7 0,7 0,-19 0,8 0,15 0,-16 0,31 0,-26 0,17 0,13 0,-2 0,12 0,6 0,7 0,9 0,9 0,-9 0,5 0,-1 0,-3 0,4 0,-6 0,6 0,-5 0,0 0,3 0,-2 0,5 0,-1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30.314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1255 29,'-59'0,"5"0,21 0,-6 0,-2 0,-7 0,1 0,-1 0,0 0,7 0,2 0,0 0,10 0,-3 0,12 0,-6 0,10 0,-9 0,4 0,0 0,-10 0,3 0,-4 0,-1 0,6 0,-4 0,9 0,1 0,7 0,1 0,-5 0,3 0,-7 0,11-8,-8 5,4-6,-5 9,0 0,5 0,-4 0,0-4,2 3,-5-3,11 4,-7 0,2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31.460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1532 1,'-51'0,"0"0,-5 0,1 0,-31 0,25 0,-3 0,4 0,1 0,4 0,1 0,3 0,2 0,-35 0,7 0,3 0,26 0,14 0,8 0,11 0,2 0,-4 0,2 0,-8 0,9 0,-5 0,0 0,3 4,-7-3,8 7,0-7,-3 4,4-5,-4 0,0 0,4 0,-2 0,2 0,-8 0,7 0,-8 0,12 0,-7 0,4 0,-3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32.461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1347 66,'-60'0,"-17"0,32 0,-25 0,27 0,-18 0,2 0,1 0,1 0,11 0,12 0,-6 0,8 0,-1 0,-7 0,6 0,-12 0,5 0,0-5,-4 3,11-7,-6 3,8-5,-1 0,6 4,1 3,6-1,5 4,-3-3,4 4,-3 0,-1 0,4 0,-3 7,3-5,0 10,-4-11,4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36.942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1425 21,'-52'0,"0"0,-2 0,0 0,1 0,1 0,-29 0,27 0,1 0,-16 0,19 0,-1 0,-26 0,-13 0,24 0,-6 0,21 0,-31 0,47 0,-38 0,44 0,-5 0,3 0,10 0,-5 0,6 0,5-9,1 7,0-7,60 17,-27-2,51 8,-38-3,1-1,6 2,-5-1,27 15,-24-6,24 13,-27-11,5 0,-6-5,-6 3,4-8,-10 7,5-8,-6 4,-1-5,-4-1,-1-4,3-1,-2-4,3 0,-1 0,-4 0,5 0,-1 0,8 0,-5 0,6 0,-7 0,1 0,-5 0,-63 0,17 0,-61 0,27 0,-1 0,1-5,2-2,21-4,-5-1,20 1,1 1,11 0,1 4,1-2,7-9,-2 5,8-9,0 9,32 6,24 0,8 4,24 7,-12-3,4 4,-12 11,-5 2,12 0,-14 0,-7 1,-31-9,-3 7,-16-8,-44 18,9-9,-18-2,-4-2,-3-1,-42-3,30-15,13-21,10 0,34-31,6 20,5-21,0 28,9-5,50 17,14 6,25 6,-32 6,-5 3,0 7,22 1,-57 8,-3-2,-11-2,-4-4,30-8,-3 2,32 6,9 17,-21 4,-11-6,-2 1,-5 5,8 20,-61-33,-50 2,0-17,15-2,-7-6,-33-23,0-6,36 15,2-1,-32-17,8-1,30 9,28 9,4 7,49 2,-14 5,30 4,-32 8,-67 13,3-3,-38 3,5-15,12-6,-29 0,11-15,18 7,25-13,32 4,10 10,22-11,15 17,13-2,3 1,15 2,18 4,2 3,-15 2,-3 4,-4 3,-20-3,18 21,-49-22,1 10,-61-12,-32-5,-1 0,-6-5,43 0,7 0,9 0,10 0,83-4,-16 3,22-1,4 1,12 1,-19 4,-3 2,-7 2,14 4,-72-8,-51-1,-27-6,-21-11,32 8,-8-1,7-1,9-3,5-3,1-1,4 0,-19 0,16-2,16 6,7 0,11 6,1-4,1 4,-6-4,4-1,-8-4,8 3,-22-16,13 10,-9-7,28 15,-7 34,-9-36,3 32,-9-40,74 38,-34-9,44 18,-48-19,0 0,19 15,5 2,12 13,7 6,-22-14,1 0,-17-17,-68-37,18 2,-33-15,38 18,22 10,1 7,-9-15,7 9,-7-9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37.855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864 10,'-41'-5,"7"1,25 4,0 0,-18 0,14 0,-19 0,17 0,-5 0,0 0,0 0,-5 0,-2 0,-13 0,-8 0,-17 0,-1 0,-24 0,29 0,-27 0,37 0,10 0,20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40.299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284 197,'48'0,"-9"0,-8 0,-9 0,32 0,-21 0,29-6,-27 5,10-4,-11 5,6 0,-8 0,-5 0,-2 0,-7 0,-104-4,33 3,-31-3,-3-1,5 3,30 0,3-1,-8-3,2 5,14-9,8 9,7-9,11 9,1-3,87 0,-37 3,18 1,4 1,7 7,-7 9,5-3,-27 7,1-9,-20 2,2-4,-76-5,25-6,-57-11,42-1,-1-10,1 5,6 0,7 1,8 7,11-5,1 9,4-7,47 29,-26-16,36 17,-44-29,9 9,5-5,0 9,5 3,-65-18,26 6,-43-11,45 9,1 0,50 29,-21-9,38 20,-38-16,-1-4,-5-1,9 10,4-2,9 4,-4-1,-1-9,-6 4,-5-6,-2 0,-51-38,23 19,-35-30,36 31,5 4,-4-7,0 6,-1-7,-2 4,1 4,0-3,-3 2,7-3,-7-1,2 0,1 1,-3-1,2 0,1 1,-4-1,9 4,-13-2,12 7,-7-3,1 4,6 0,-9 0,6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41.165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04.027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51,'48'0,"4"0,-18 0,5 0,-6 0,-1 0,7 0,-5 0,5 0,-6 0,-6-9,-2 7,1-7,1 4,5 4,1-4,-1 5,-5 0,5 0,-11 0,4 0,-5-5,-5 4,3-3,-4 0,0 3,-1-3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44.424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12,'74'0,"-1"0,-1 0,12 0,1 0,-36 0,2 0,2 0,-2 0,29 0,18 0,-22 0,9 0,-1 0,-3 0,-22 0,4 0,-16 0,0 0,-11 0,8 0,-9 0,6 0,12 0,-11-5,13 3,0-3,-6 5,6 0,-8 0,0 0,-6 0,5 0,-5 0,6 0,16 0,-4 0,22 0,-7 0,9 0,-9 0,7 0,-7 0,9 0,0 0,-9 0,-1 0,-9 0,-7 0,-3 5,-6-3,-1 8,-6-9,-2 10,-6-5,-6 0,4 3,-10-7,5 2,-11-4,4 5,0-4,-3 3,1-4,-3 0,0 0,5 0,-1 0,1 0,-5 0,4 0,-4 0,3 0,1 0,-4 0,4 0,-3 0,5 0,-5 0,3-4,-3 3,5-8,0 8,0-8,0 3,-1 1,-4-4,-1 8,3-7,2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45.627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4182 26,'-77'0,"0"0,27 0,-2 0,-6 0,-2 0,-9-1,-2 2,-3 2,-2 1,-7-3,3 0,22 6,1-1,-15-5,2 0,-28 4,44-4,1-2,1 1,2 0,-33 0,8 0,10 0,3 0,5 0,-8 0,1 0,-8-6,5 5,-5-6,-1 1,14 5,-4-5,15 6,1 0,6 0,7 0,3 0,10 0,-11 0,5 0,-6 0,-6 0,5-5,-12 3,5-2,-7 4,1 0,-1 0,-7 0,12 0,-10 0,12 0,-6 0,-1 0,1 0,-1 0,-7 0,6 5,-6-4,0 4,5-5,-4 0,-1 0,5 0,-5 0,8 0,6 0,1 0,13 0,1 0,7 0,3 0,-2-4,3 3,-4-3,-1 4,0 0,-5 0,3-4,1 3,3-4,7 1,-7 3,4-3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46.557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1,'54'0,"-7"0,-21 0,-5 0,45 0,-23 0,40 0,-18 0,18 0,2 0,-35 0,1 0,2 0,-1 0,44 0,-35 0,-1 0,37 0,-41 0,2 0,-2 0,1 0,0 0,2 0,9 0,1 0,-10 0,1 0,7 0,0 0,-3 0,-1 0,1 3,1 1,3-1,0 3,-3 4,-4 2,38 4,-22-4,0 0,21 2,-34-8,3-2,1 0,-5-1,7-3,-6 0,1 0,5 0,22 0,-10 0,1 0,-8 0,-3 0,-8 0,-7 0,-2 0,-14 0,-2 0,-12 0,4 0,-14 0,7 0,-14 0,8 0,0 0,-3 0,2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48.453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3717 1,'-90'0,"1"0,6 0,-9 0,-3 0,39 0,-1 0,-1 0,0 0,-5 0,0 0,0 0,0 0,-6 0,2 0,-27 0,35 0,1 0,-21 0,-7 0,4 0,18 0,8 0,1 0,7 5,0 2,1 4,-8 2,-2-1,-7 1,0-6,-1 4,-7-3,6-1,-7 5,9-11,7 10,-6-10,14 10,-13-10,12 10,-5-5,0 1,6 3,-6-3,0-1,5 5,-12-10,5 10,-7-9,7 3,-5-5,12 0,-5 0,14 0,-5 0,17 0,-8 0,15 0,1-4,3 3,7-7,-7 7,4-7,0 7,-3-3,72-10,-11 4,7-1,4 0,20 3,6-4,-7 4,9-6,-9 7,7 1,-22 6,11 0,-20 0,5 0,-8 0,0 0,1 0,7 0,-6 0,31 0,-27 0,27 0,-15 0,10 0,-1 0,-1 0,-17 0,-1 0,-8 5,1-4,-1 4,15-5,-11 0,11 0,-15 0,1 0,-1 0,8 0,-6 0,6 0,0 0,19 0,-20 0,4 0,-1 0,-5 0,47 0,-50 0,6 0,-14 0,-2 0,-12 0,-1 0,-6 0,-5 0,2 0,-3 0,5 0,-5 0,5 0,2 0,0 0,10 0,3 0,0 5,5-4,-6 4,-1-5,-5 0,-1 0,-11 0,-1 4,2 1,3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8:12.044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8:12.496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8:12.754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8:13.416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8:13.885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4:20:58.394"/>
    </inkml:context>
    <inkml:brush xml:id="br0">
      <inkml:brushProperty name="width" value="0.05" units="cm"/>
      <inkml:brushProperty name="height" value="0.05" units="cm"/>
      <inkml:brushProperty name="color" value="#353DD8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13.720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1:17.496"/>
    </inkml:context>
    <inkml:brush xml:id="br0">
      <inkml:brushProperty name="width" value="0.1" units="cm"/>
      <inkml:brushProperty name="height" value="0.2" units="cm"/>
      <inkml:brushProperty name="color" value="#393DD5"/>
      <inkml:brushProperty name="tip" value="rectangle"/>
      <inkml:brushProperty name="rasterOp" value="maskPen"/>
    </inkml:brush>
  </inkml:definitions>
  <inkml:trace contextRef="#ctx0" brushRef="#br0">1 1,'15'0,"-2"0,-9 0,1 0,1 0,-1 0,1 0,-1 0,0 0,1 0,-1 0,1 0,-2 0,2 0,0 0,-1 0,1 0,-2 0,2 0,0 0,-1 0,1 0,0 0,-1 0,2 0,-1 0,-1 0,2 0,-3 0,3 0,-3 0,3 0,-2 0,1 0,-1 0,0 0,0 0,1 0,0 0,1 0,-3 0,1 0,1 0,1 0,1 0,0 0,-3 0,2 0,-1 0,-2 0,3 0,-3 0,2 0,1 0,-2 0,1 0,0 0,-1 0,1 0,0 0,-2 0,3 0,-3 1,3-1,-3 1,2 0,0-1,-1 1,3 0,-3 0,0 0,0-1,-1 0,2 0,0 0,-1 0,2 0,-3 0,2 0,-1 0,0 0,1 0,-1 0,2 0,-2 0,3 0,1 0,0 0,0 0,-2 0,-2 0,0 0,0 0,0 0,0 0,0 0,1 0,-1 0,1 0,0 0,-2 0,3 0,-3 0,2 0,0 0,-2 0,2 0,-1 0,0 0,1 0,-1 0,1 0,-1 0,2 0,-2 0,1 0,0-2,-1 2,1-2,-2 2,2-1,0 1,-2 0,2 0,-1 0,0 0,1 0,-2 0,2 0,-19 1,8-1,-13 3,14-3,-1 2,0-2,-4 2,-5-1,2-1,-1 1,2-1,6 0,-4 0,7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1:38.049"/>
    </inkml:context>
    <inkml:brush xml:id="br0">
      <inkml:brushProperty name="width" value="0.1" units="cm"/>
      <inkml:brushProperty name="height" value="0.2" units="cm"/>
      <inkml:brushProperty name="color" value="#353DD8"/>
      <inkml:brushProperty name="tip" value="rectangle"/>
      <inkml:brushProperty name="rasterOp" value="maskPen"/>
    </inkml:brush>
  </inkml:definitions>
  <inkml:trace contextRef="#ctx0" brushRef="#br0">1 24,'15'-1,"-1"0,-8 1,4 0,-4 0,3 0,0 0,1 0,1 0,0 0,-1 0,5 0,-4 0,1-3,-4 3,0-5,1 4,-1-2,0 2,0 0,-1 0,1 1,-2-1,1 1,-1 0,0 0,-1 0,0 0,0 0,2 0,-2 0,3 0,-2 0,1 0,-1 0,0 0,1 0,-2 0,2 0,-2 0,0 0,0 0,0 0,0 0,1 0,0 0,1 0,-1 0,2 0,-3 0,2 0,-1 0,1 0,1 0,0 0,1 0,-1 0,0 0,0 0,1 0,-2-2,0 2,-2-1,1 1,0-1,-1 1,3-2,-3 2,0 0,1 0,1 0,0 0,1 0,-3 0,2 0,-2 0,1 0,-1 0,1 0,-1 0,0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1:57.091"/>
    </inkml:context>
    <inkml:brush xml:id="br0">
      <inkml:brushProperty name="width" value="0.1" units="cm"/>
      <inkml:brushProperty name="height" value="0.2" units="cm"/>
      <inkml:brushProperty name="color" value="#353DD8"/>
      <inkml:brushProperty name="tip" value="rectangle"/>
      <inkml:brushProperty name="rasterOp" value="maskPen"/>
    </inkml:brush>
  </inkml:definitions>
  <inkml:trace contextRef="#ctx0" brushRef="#br0">718 29,'-15'0,"4"0,6 0,0 0,0 0,-3 0,-1 0,0 0,-2 0,3 0,-3 0,4 0,-3 0,4 0,0 0,1 0,0 0,-2 0,2 0,-2 0,1 0,-1 0,0 1,1 0,0 2,1-1,2 0,-3 0,2-1,-3-1,1 0,0 0,1 0,0 1,0 0,0 1,0-1,-1 0,2-1,-4 1,5-1,-4 1,1 1,0-1,-1 1,3 0,-1-1,0 1,0-2,-1 1,2 0,-2 0,1 0,0-1,0 0,0 0,-1 0,1 0,0 1,0-1,-1 1,1-1,-1 0,2 0,-2 1,0 0,0 1,-1-1,3-1,-2 0,1 0,-1 0,0 0,1 0,-1 0,1 0,-1 0,1 0,0 0,0 0,0 0,0 0,0 0,-1 0,-1 0,1 0,0 0,1 0,0 0,-1 0,0 0,0 0,1 0,0 0,-1 0,1 0,0 0,0 1,-1-1,1 1,-1-1,2 0,-3 0,2 0,0 0,-1 0,2 0,-2 0,-1 0,2 0,-2 0,3 0,0 0,-2-1,1 1,-1-2,2 0,-1-1,1 0,0-1,0 0,1 0,0 0,2-2,0 1,1 0,0-1,0 2,4-1,2 3,3 1,-2 1,0 0,-2 0,0 0,0 0,1 0,-1 0,1 0,-1 0,2 0,-2 0,3 0,-1 0,0 0,-1 0,-1 0,1 0,-1 0,1 0,0 0,-1 0,1 0,-1 0,0 0,1 0,-1 0,1 0,-1 0,1 0,0 0,2 0,-3 0,3 0,-3 0,2 0,-2 0,0 0,1 0,0 0,0 0,-1 0,0 0,2 0,-2-1,2 1,-1-2,-1 2,2 0,-2 0,0 0,2 0,-4 0,5 0,-4 0,2 0,1 0,-3 0,4 0,-4 0,3 0,0 0,-1 0,1 0,-1 0,0 2,1-2,-1 1,0-1,-1 0,2 0,-2 0,3 0,-3 0,2 0,-1 0,1 0,0 0,0 0,-2 0,0 0,0 0,0 0,0 0,0 0,1 0,-1 0,1 0,-1 0,0 0,0 0,0 0,1 0,-1 0,1 0,0 0,-1 0,1 0,-1 0,2 1,-1-1,0 1,0-1,-1 2,0-2,2 2,-2-2,1 2,-1-1,0-1,1 1,-1 0,0-1,1 1,-1 0,0-1,0 3,-1 0,1 0,-1 1,0-2,0 2,1-1,-1 0,0 1,-17-7,8 4,-13-5,14 4,-1 0,-2 0,0 0,-2 0,1 0,1 0,-1 0,0 0,-1 0,2 0,0 0,1 0,-2 0,3 0,-2 0,2 0,0 0,0 0,0 0,0 0,-1 1,-1 1,2-1,0 0,-1 0,1-1,-2 1,3 0,0 0,-5 1,5-2,-5 2,2-1,1 0,-2 0,2 0,-2 0,3-1,-2 0,2 1,0-1,-1 1,1-1,0 0,0 0,0 0,-1 0,1 1,-2 0,1 0,1-1,-1 0,1 0,-1 1,-1-1,2 1,-1-1,2 0,-2 0,-2 0,1 0,-2 0,2 0,-1 0,2 0,-3 0,2 0,0 0,1 0,0 0,1 0,-1 0,1 0,-1 0,1 0,-2 0,2 0,0 0,-1 0,1 0,-2-1,1 1,1-1,0 1,0-2,-1 2,1-1,-1 1,1 0,-1 0,0 0,1 0,0 0,0-1,0 1,-1-1,1 1,0 0,-1-1,1 0,-1 0,1 1,0-1,-2 0,3-1,-3 0,2 1,1-1,-2 0,24-1,-11 2,22-3,-15 3,5-2,-2 3,-1-3,0 3,-4-3,1 3,-2-3,-2 3,1-2,0 2,-2 0,2 0,0 0,1 0,1 0,-2 0,2 0,-2-1,2 1,-2-3,0 3,-1-3,-1 3,0-3,0 3,2-1,-1 1,1 0,0 0,-1 0,2 0,-1 0,3 0,-3 0,1 0,-2 0,3 0,-2 0,0 0,2 0,-2 0,1 0,0 0,-3 0,1 0,-3 0,0 0,0 0,-2 0,3 0,-28-3,11 1,-20-1,12 0,3 3,-5-3,3 2,-1 0,3 1,-1 0,2 0,-2 0,-1 0,1 0,2 0,-2 0,3 0,-1 0,2 0,0 1,0-1,2 2,-2-2,3 1,0-1,-1 1,2-1,1 0,1 0,3 0,-4 0,30 0,-10 0,23 0,-13 0,-1 0,9 0,-6 0,4 0,-7 0,-2 0,-1 0,0 0,-1 0,-4 0,0 0,-2 0,-1 0,-1 0,0 0,-2 0,2 0,-1 0,-1 0,0 0,-1 0,-1 0,-2 0,2 0,-24 0,11 0,-20 2,12-2,1 2,-2-1,2-1,-3 2,-6-2,5 0,-9 0,11 0,-8 0,6 1,-3 0,2 0,3 1,2-1,1 1,2 1,2-2,-1 2,2-1,1 0,-1 0,3-1,-2 0,2 0,0 0,25 0,-5-1,21 0,-10 0,3-2,-2 1,4 0,-2 1,6 0,-9-2,4 2,-8-2,2 1,-3 0,-3 0,-3-1,-1 2,-4-1,0 1,-3 0,1 0,-3 0,1 0,0 0,-1 0,0 0,0 0,1 0,-1 0,0 0,-19 0,2 0,-19 0,7-4,-5 4,9-5,-5 5,8-3,-2 1,2-1,3 1,2 0,0 2,-2 0,-2 0,-3 0,2 0,-1 0,4 0,-3 0,3 0,2 0,2 0,1 0,3 0,-2 0,1 0,-2 0,1 0,0 0,0 0,-1 0,2 0,-1 0,3 0,-2 0,1 0,2 0,-3 2,3-1,-2 1,1 0,0 0,0-2,0 3,0-2,0 0,0 0,-2-1,1 0,0 0,1 0,-2 0,2 0,-3 0,1 0,-1 0,1 0,0 0,2 0,1 0,17 0,1 0,17 0,-2 0,0 0,3 0,-7 0,3 0,-7 0,3 0,-3 2,-4-2,-3 3,-4-3,0 3,-2-3,1 1,1-1,-2 0,4 0,0 0,2 0,3 0,-1 0,0 0,2 0,-5 0,3 0,-5 0,5 0,-4 0,2 0,0 0,-2 0,2 0,-4 0,2 0,-3 0,-1 0,-1 0,-2 0,0 0,1 0,0 0,0 0,0 0,-1 0,0 1,1 1,-19-1,10 0,-18-2,16 0,-3 0,1 1,0 0,-1 0,-2-1,-1 0,-3-2,0 2,0-1,-3-1,1 3,2-2,-2 2,3 0,-2 0,0 0,-6 0,2 0,0 0,-6 0,10 0,-9 2,6 0,0 1,-3 0,4-1,1 1,0-1,2 1,-3 0,1 1,0-1,-1-1,3 0,0-1,4 1,0-1,3 0,0 0,4-1,-3 1,1-1,-1 0,1 0,0 0,0 0,-2 0,0 0,-1 0,0 0,3 0,-1 0,-1 0,2 0,-1 0,1 0,-2 0,2-1,-1 1,0-2,2 1,-1-1,-1 2,2-2,-2 1,2-2,0-1,17 1,-7 0,15 2,-13 1,4 0,-3 0,8-1,-7 0,7 0,-9 1,2 0,-1 0,-1 0,-1 0,1 0,-2 0,3 0,-1 0,0 0,2-1,-1 0,2-1,0 0,-1 0,2 1,-4 0,4 0,-2 0,2 1,-1-1,0 1,0-3,1 3,-2-3,0 3,-2-1,1 1,-1 0,-1 0,0 0,0 0,0 0,1 0,-1 0,1 0,-1 0,1 0,-3 0,3 0,-2 0,0 0,-1 0,1 0,-1 0,3 0,-3 0,3 0,-1 0,1 0,1 0,-3 0,1 0,-2 0,0 0,0 0,0 0,1 0,-1 0,0 0,1 0,-1 0,0 0,1 0,-1 0,1 0,0 0,-1 0,0 0,1 0,0 0,0 0,-1 0,2 0,-4 0,4 1,-2-1,-1 1,3-1,-2 0,0 0,1 0,-22 0,9 0,-20 0,15 0,-4 0,1 0,1 0,2 0,0 0,2 0,-6 0,-1 0,-4 0,-3 0,7 0,-6 0,6 0,-2 0,3 0,2 0,4 0,0 0,3 0,-3 1,-1 1,-1 2,-2 0,0 0,0-1,-1 1,-1-1,5 0,0 0,2-2,3 0,-1-1,2 0,0 0,-1 0,0 0,0 0,1 0,-1 0,0 0,0 0,-1 0,1 0,-1 0,0 0,2 0,-3 0,2 0,-2 0,3 0,-3 0,1 0,-1-1,1 1,-1-3,3 3,-2-1,2 0,0 0,0 0,-1 1,1 0,-2 0,2 0,0 0,0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2:10.845"/>
    </inkml:context>
    <inkml:brush xml:id="br0">
      <inkml:brushProperty name="width" value="0.1" units="cm"/>
      <inkml:brushProperty name="height" value="0.2" units="cm"/>
      <inkml:brushProperty name="color" value="#393DD5"/>
      <inkml:brushProperty name="tip" value="rectangle"/>
      <inkml:brushProperty name="rasterOp" value="maskPen"/>
    </inkml:brush>
  </inkml:definitions>
  <inkml:trace contextRef="#ctx0" brushRef="#br0">0 1,'20'0,"-4"0,-4 0,-2 0,1 0,-1 0,-2 0,-1 0,1 0,-3 0,3 0,-3 0,2 0,-1 0,3 0,-1 0,5 0,-5 0,1 0,-2 0,-2 0,1 0,-1 0,1 0,-1 0,0 0,0 0,1 0,-1 0,0 0,1 0,-1 0,0 0,1 0,0 0,-1 0,1 0,-1 1,0-1,0 1,0 0,0 0,0 0,2 0,-1-1,1 1,-2-1,0 0,0 1,1 0,0 0,0-1,-1 1,0-1,0 1,1 0,1-1,-2 1,0-1,0 0,0 0,1 0,-1 0,1 0,0 0,1 0,-1 0,0 0,0 0,0 0,0 0,0 0,0 0,-1 0,0 0,0 0,1 0,1 0,-1 0,-1 0,2 0,-4 0,4 0,-2 0,-1 0,3 0,-3 2,2-2,0 1,-1-1,1 0,0 0,-1 1,1-1,-1 2,1-2,0 1,0-1,-1 2,0-2,0 2,0 0,1-1,-1 0,1 0,0 0,-1 1,1-1,-2-1,2 0,-1 0,1 0,-1 0,0 0,1 0,-1 0,0 1,0 0,1 0,-1 0,0 0,1-1,-2 1,2-1,-2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2:21.349"/>
    </inkml:context>
    <inkml:brush xml:id="br0">
      <inkml:brushProperty name="width" value="0.1" units="cm"/>
      <inkml:brushProperty name="height" value="0.2" units="cm"/>
      <inkml:brushProperty name="color" value="#393DD5"/>
      <inkml:brushProperty name="tip" value="rectangle"/>
      <inkml:brushProperty name="rasterOp" value="maskPen"/>
    </inkml:brush>
  </inkml:definitions>
  <inkml:trace contextRef="#ctx0" brushRef="#br0">7 88,'19'0,"-2"0,-10 0,0 0,-2 0,1 0,-1 0,1 0,-1 0,1 0,-1 0,1 0,-1 0,0 0,0 0,1 0,0 0,-1 0,0 0,1 0,0 0,-1 0,0 0,0 0,0 0,0 0,0 0,0 0,1 0,-1 0,1 0,-1 0,0 0,1 0,-1 1,0-1,0 2,0 0,0 0,0-1,1 0,-1 0,-1 1,2-1,-1 1,1-1,-2 1,1 1,-20-1,10-1,-17 0,15-1,1 0,-1 0,1 0,0 0,1 0,-1 0,2 0,-3 0,3 0,-1-1,-2 0,2 0,-2 1,1 0,2 0,18 0,-5-1,14 1,-13-2,-2 1,-1 1,-2-2,0 2,-1 0,3-1,-1 1,0-1,-1 1,0 0,0-1,1 1,-1-1,1 1,-1 0,0 0,1-1,-1 0,0-1,0 2,1-1,-2 1,2 0,-1 0,0 0,1 0,-1 0,0 0,0 0,2 0,-3 0,3 0,-3 0,1 0,3 0,-4 0,3 0,-2 0,-1 0,3 0,-2 0,-17 6,9-4,-14 4,15-5,-1-1,-4 1,3-1,-3 0,2 0,2 0,-5 0,22-6,-12 5,16-6,-16 7,2-1,-18-2,9 2,-14-2,12 3,0 0,-1 0,1 0,-1 0,0 0,0 0,-1 0,1 0,1 0,-1 0,1 0,-1 0,0 0,-2 0,1 0,-1 0,2 0,-1 0,3 0,-1 0,2 1,0 0,-1 1,1-1,0 0,0 1,0-1,-1 1,1-1,0 0,-1 1,2 0,0 1,1 3,2-2,5 4,-1-4,5 1,-3-2,0-1,1 1,0-2,0 0,0-1,0 0,0 0,1 0,-3 0,1 0,1 0,-2 0,-15 0,0 0,-11 0,8-1,3 0,0 0,2 0,0 0,1 0,4 1,-2 0,1 0,-1 0,1 0,-1 0,0 0,0 0,0 0,1 0,1 0,-2 0,-1 0,1 0,0 0,1 0,-2 0,3 0,-2 0,1 0,13-9,-5 5,14-10,-6 6,2-2,0 0,-1 1,-2 0,-1 1,0 1,-3 2,1-1,-2 3,0-2,-1 2,0-1,1 0,-1 1,1-2,-2 2,1 0,0 0,2 1,-2 0,4 1,-3 1,1 0,-1 0,-1 0,2 0,1 0,-1 0,1 0,-2 0,2 1,-2 1,1 1,-1-1,-1 0,2 1,-1-2,0 1,1-2,0 3,-1-2,3 0,-3 2,0-2,0 0,0 2,0-3,0 1,1 0,-1 0,1 1,1-1,-3 0,2-1,0 2,-2-2,3 3,-3-3,2 1,-1-1,1 1,1-1,-2 1,3 1,-3-2,3 2,-2-1,1 0,-1 0,0-1,-1 1,0-1,0 0,0 0,0 0,0 0,0 0,1 0,-1 0,0 0,0 0,0 0,1 2,-1-2,3 1,-2-1,2 0,-3 1,3 0,-1 0,0-1,-1 1,-1-1,0 2,1-1,1 0,-2-1,0 1,0-1,0 1,1 0,-1-1,0 2,1 0,-2-1,2 0,-1 0,0-1,1 2,-1-2,0 3,0 0,-1 0,1 1,-1-3,2 1,0-2,-1 2,0-2,0 1,0 0,-1 4,-1-1,-2 2,-7-1,3-4,-5 3,1-4,2 1,-3-1,1 0,-1 0,-1 0,1 0,1 0,-1 0,3 0,-2 0,2 0,0 0,0 0,0 0,0 0,0 1,-2-1,0 2,-1-2,0 0,0 0,1 0,0 1,3-1,-1 1,0-1,0 1,-2-1,2 1,0-1,-3 1,5 0,-4 0,2-1,0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2:29.997"/>
    </inkml:context>
    <inkml:brush xml:id="br0">
      <inkml:brushProperty name="width" value="0.1" units="cm"/>
      <inkml:brushProperty name="height" value="0.2" units="cm"/>
      <inkml:brushProperty name="color" value="#393DD5"/>
      <inkml:brushProperty name="tip" value="rectangle"/>
      <inkml:brushProperty name="rasterOp" value="maskPen"/>
    </inkml:brush>
  </inkml:definitions>
  <inkml:trace contextRef="#ctx0" brushRef="#br0">647 0,'-19'0,"5"0,6 0,3 0,0 0,0 0,-2 0,2 0,-3 2,2-1,-2 1,3 0,-2-1,2 1,0 0,0-1,1 0,-2 1,0-1,1 1,-1-2,3 3,-3-1,2 1,-2-2,2 1,-2-1,1 1,0-1,-1-1,1 0,0 0,0 0,0 0,-1 0,1 0,0 0,-1 0,1 0,0 0,-1 0,1 0,0 0,-1 0,2 0,-2 0,1 0,0 0,-1 0,1 0,0 0,-1 0,1 0,0 0,0 0,-1 0,1 0,0 0,-1 0,2 0,-2 0,0 0,0 0,1 0,0 0,0 0,0 0,-1 0,1 0,0 0,-1 1,2-1,-1 2,-1-1,1 0,-1 1,1 0,1-1,-2 1,1-2,0 1,0 0,1 0,-2 0,1 0,-1-1,1 1,0-1,-1 0,1 0,0 0,0 0,-1 0,1 0,0 0,-1 0,2 0,-2 0,1 1,0-1,-2 1,2 1,-3-2,4 1,-1-1,0 0,18 0,-9 0,17 0,-16 0,2 0,-1 0,-2 0,2 0,-1 0,0 0,1 0,-1 0,0 0,0 0,-20 5,6-4,-20 4,12-5,-1 0,3 0,2 0,2 0,3 0,1-1,3 0,0-3,0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3:00.618"/>
    </inkml:context>
    <inkml:brush xml:id="br0">
      <inkml:brushProperty name="width" value="0.1" units="cm"/>
      <inkml:brushProperty name="height" value="0.2" units="cm"/>
      <inkml:brushProperty name="color" value="#72BB75"/>
      <inkml:brushProperty name="tip" value="rectangle"/>
      <inkml:brushProperty name="rasterOp" value="maskPen"/>
    </inkml:brush>
  </inkml:definitions>
  <inkml:trace contextRef="#ctx0" brushRef="#br0">1 28,'13'0,"1"0,-6 0,3 0,2 0,-2 0,-2 0,-1 0,-3 0,3 0,-3 0,3 0,-2 0,4 0,-4 0,2 0,-4 0,1-2,1 2,0-1,1 1,-2 0,0 0,0 0,1-1,0 1,1-2,-1 2,0-1,-1 1,1-1,-1 0,0 1,0-1,0 1,0 0,0-2,1 2,-2-2,3 2,-3-1,2 0,-1 0,1 0,0 0,-2 1,3-1,-3 1,2 0,-1 0,0 0,1 0,-1 0,1 0,0 0,0-1,-1 1,0-2,0 2,0 0,0-1,0 1,0-1,2 1,-2 0,2 0,-1 0,-1 0,3-1,-2 0,2 0,-3 1,3 0,-3 0,2 0,-1 0,0 0,2 0,-3 0,1 0,-1 0,0 0,0 0,1 0,0 0,1 0,-2 0,1 1,-1 1,0-1,2 1,-2-1,3 1,-3-2,3 3,-2-3,2 1,-3 1,3-2,-3 1,3 0,-2-1,0 3,-1-3,0 1,0-1,2 1,-3 0,4 0,-4-1,1 0,2 0,-3 0,4 0,-4 0,1 0,1 0,-2 0,3 0,-3 0,3 0,-2 0,1 0,-1 0,0 0,0 0,-18 5,8-2,-14 4,13-4,-1-2,3 2,-2-3,1 2,1-1,-3 0,3 1,-3-1,2 1,-2-2,2 1,0 0,-1 0,0 0,1-1,-1 1,1-1,0 1,-2-1,2 0,-1 0,1 0,0 0,-1 0,0 0,1 0,0 0,-1 0,2 0,-2 0,0 0,0 0,1 0,-1 0,0 0,2 0,-3 0,3 0,-3 0,3 0,-3-1,2 1,-1-2,0 1,2 0,-2 1,0-1,0 1,0-1,1 0,-1 0,1-1,-3 2,2-1,1 0,-2 0,1 0,1 1,-1-1,1 1,0-1,-1 1,2-1,-2-1,1 1,-2 0,4 0,-4 1,3-1,-2 1,0 0,2 0,-4 0,4 0,-3 0,2 0,-3 0,4 0,-3 0,3 0,-1 0,-2 0,1 0,-1 0,2 0,-2 0,2 0,-2 0,2 0,0 0,-1 0,0 0,0 0,0 0,0 0,0 0,1 0,0 0,-1 0,1 0,-1 0,1-1,-1 0,0 0,1 1,-2 0,2 0,-2 0,2 0,-1-1,1 1,-1-1,1 1,-1 0,1 0,-1 0,1-1,-2 1,1-1,-2-1,3 2,1-1,-2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3:09.652"/>
    </inkml:context>
    <inkml:brush xml:id="br0">
      <inkml:brushProperty name="width" value="0.1" units="cm"/>
      <inkml:brushProperty name="height" value="0.2" units="cm"/>
      <inkml:brushProperty name="color" value="#72BB75"/>
      <inkml:brushProperty name="tip" value="rectangle"/>
      <inkml:brushProperty name="rasterOp" value="maskPen"/>
    </inkml:brush>
  </inkml:definitions>
  <inkml:trace contextRef="#ctx0" brushRef="#br0">0 30,'14'0,"0"0,-2 0,0 0,4 0,0 0,-8 0,3-2,-7 2,0-1,3 0,-2 0,2-1,-2 1,1 0,1 1,-1-1,0 1,-3-1,6 0,-1-1,1 2,5-1,-5 1,3 0,-6 0,-1 0,-1 0,4 0,-2 0,0 0,-1 0,2 0,-3 0,2 0,8 0,-8 0,7 0,-3 0,-5 0,6 0,-8 0,2 0,4 0,-3 0,4 0,-6 0,1 0,1 0,-1 0,1 1,0-1,-2 1,3-1,-1 0,-1 0,1 0,-2 0,2 0,2 1,-2 0,2 0,0 0,-4-1,5 1,-5-1,0 1,2-1,0 1,-1-1,2 0,-3 0,2 0,-1 0,0 0,1 0,-1 0,0 0,1 0,-1 0,1 0,-1 0,0 0,6-2,-5 1,5-1,-9 2,3-1,2 1,-1-1,3 1,1 0,-3 0,6 0,-1 0,-1 0,0 0,-4-1,-2 0,0 0,1 0,-1 1,0-1,1 1,-2 0,2 0,-10 9,6-6,-9 7,6-7,0 0,-1 4,-2-5,1 3,-5-5,5 0,-4 0,1 0,-1 0,-2 0,2 0,-1 0,1 0,-1 0,1 0,0 0,2 0,0 0,-1 0,2 0,-3 0,3-1,-1 1,-2-1,3 1,-2 0,1-1,0 1,-1-1,0 1,2 0,-2 0,0 0,2 0,-2 0,1 0,0 0,-1 0,0 0,1 0,0 0,-1 0,1 0,0 0,-1 0,1 0,-2 1,3-1,-2 2,1-2,-1 1,1-1,-1 0,2 0,-2 0,1 0,-1 0,1 0,0 0,-1 0,1 0,0 0,-1 0,2 0,-3 0,3 0,-2 0,0 0,1 0,-1 0,1 0,-1 0,-3 0,-1 0,-2 0,0 0,0 0,0 0,1 0,3 0,0 0,2 0,-2 0,1 0,-1 0,0 0,-2 0,1 0,-1 0,2 0,1 0,1 0,0 0,2 0,-3 0,2 0,-1-1,1 1,0-1,-2 1,3 0,-3 0,2 0,0 0,-2 0,3 0,-3 0,0 0,1-1,1 0,-1-1,1-1,-2 1,1-1,2 0,-1 0,2-1,-1 1,2-3,0 3,2-4,-1 3,1-2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3:21.671"/>
    </inkml:context>
    <inkml:brush xml:id="br0">
      <inkml:brushProperty name="width" value="0.1" units="cm"/>
      <inkml:brushProperty name="height" value="0.2" units="cm"/>
      <inkml:brushProperty name="color" value="#72BB75"/>
      <inkml:brushProperty name="tip" value="rectangle"/>
      <inkml:brushProperty name="rasterOp" value="maskPen"/>
    </inkml:brush>
  </inkml:definitions>
  <inkml:trace contextRef="#ctx0" brushRef="#br0">0 55,'17'0,"-1"0,-12 0,2 0,0 0,0 0,1 0,-1 0,-1 0,-1 0,2 0,0 0,0 0,-2 0,2 0,-1 0,0 0,-20-1,10 1,-14-1,14-1,0 2,0-1,-3 1,1 0,0-1,-1 1,3-1,-1 1,1 0,20 0,-12 0,18-2,-15 2,0-1,-1 1,0-1,0 0,0-1,0 2,0-3,1 2,-2 0,3-2,-3 3,1-3,-15-1,5 2,-9-1,11 2,1 0,-1-7,9 5,-4-4,7 6,-5 1,0 0,2 1,-1 0,0 2,0-1,0-1,0 0,0-1,0 0,1 0,-1 0,1 0,-4 7,0-4,-5 7,0-7,-2 2,2-1,1 1,-1-1,1 2,-2-2,1 0,-4-1,3-2,-3 0,0-1,-1 0,-1 0,2 0,-1-1,3 0,-1-3,0 1,3-2,-2 3,3-3,-2 0,3 0,-2 0,10 1,-3 3,6-1,-4 2,-1 1,0 1,0 1,-1 2,1-1,-3 0,3 0,-2-1,3-2,-1 0,2-4,-1 3,1-3,-1 2,2-2,-1 1,1 0,0 0,0 0,-1 0,0 1,-4 0,3 1,-1-2,0 2,1-2,-1 0,-1 0,1 1,0 0,1 1,-1 0,0-2,1 1,-2-2,2 3,-1-1,0 1,1 0,-2 0,3 0,-3 0,2 0,-1 1,0-1,1 2,-1-2,0 1,0 0,0 0,2 0,-3 0,2 0,-2-1,1 0,2 0,-3 0,2 0,0 0,-2 1,2-1,-1 1,0 0,1-1,-1 2,1-1,-2 0,2-1,0 0,1 0,-3 0,1 0,0 0,0 0,2 0,-3 1,2-1,-1 1,0-1,1 0,-1 0,0 0,0 0,1 0,-1 0,1 0,-1 0,1 0,0 0,-1 0,1 0,0 0,0 0,0 0,-2 0,3 0,-2 0,-1 0,3 0,-3 0,3 0,-2 0,0 0,2 0,-2 0,3 0,-2 0,0 0,0 0,-1 0,0 0,1 0,-2 0,2 0,0 0,0 0,-1 0,0 0,0 0,0 0,1 0,-1 1,0-1,1 1,-1-1,1 1,-1-1,0 4,-3 3,-1 0,-2 5,-2-2,-1-3,-2 3,0-5,0 2,-2-3,3 0,-2-3,2 0,0-1,-1-3,1 0,0-5,4 2,-1-2,1 3,0-2,1 2,0-1,0 0,0-2,0 1,0 1,0-2,0 2,3-6,-3 8,1-2,-11 11,4-2,-5 3,8-6,0 3,-4-2,2 0,-3 1,3-1,0 0,0 0,0-1,-1 1,-1 1,1-2,0 1,0 0,0-1,-2 3,3-3,-3 3,-1-3,1 1,-2-1,3 0,0 0,2 0,0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3:29.640"/>
    </inkml:context>
    <inkml:brush xml:id="br0">
      <inkml:brushProperty name="width" value="0.1" units="cm"/>
      <inkml:brushProperty name="height" value="0.2" units="cm"/>
      <inkml:brushProperty name="color" value="#72BB75"/>
      <inkml:brushProperty name="tip" value="rectangle"/>
      <inkml:brushProperty name="rasterOp" value="maskPen"/>
    </inkml:brush>
  </inkml:definitions>
  <inkml:trace contextRef="#ctx0" brushRef="#br0">1 26,'18'0,"-2"0,-4 0,-4 0,2 0,-3 0,0 0,-4 0,7 0,-6 0,4 0,-3 0,-1 0,2 0,-1 0,1 0,0 0,-3-2,5 1,-4-1,2 2,1-1,-3 1,3-2,-3 2,1 0,1 0,-18-5,10 1,-14-3,15 5,0 11,1-2,0 5,0-4,0-1,-1 1,1-1,-2-2,2 0,0-1,6-1,-2 0,5-4,-4 0,0-2,-1 1,1 0,-1-1,1 0,-2-1,2-1,-3 2,4 0,-1 2,0 0,1 0,-2 0,2-1,-1 0,-1 0,2-1,-1 3,-1-1,3 0,-3 1,2-1,0 1,-1 0,0-1,0 1,0-2,1 1,-1 0,0 1,0 0,1 0,-2 0,3 0,1 0,-2 0,2 0,-3 0,0 0,1 0,0 0,0 0,-1 0,0 0,0 0,0 2,0-1,0 0,0 2,1-3,-2 2,2-2,-1 1,1-1,1 0,-3 0,2 0,-1 0,1 0,1 0,-1 0,0 0,-1 0,0 0,2 0,-2 0,3 0,-2 0,0 0,-1 0,0-1,0 1,0-2,1 0,-2 1,2 0,-1-1,0 2,1-1,-1 1,0 0,1-1,-1 0,0-1,2 0,-4 2,4-3,-2 3,-1-1,3 0,-3 1,2-2,-1 1,0 1,1-2,-1 2,-1-1,2 1,-1 0,0 0,0 0,0 0,0 2,0 0,0 2,-2-1,2 0,-2 2,0-1,0 1,-2 0,0-1,1 2,-1-1,-9-2,4-1,-6-2,6 0,1 0,-4 0,3 0,-4 0,4 0,-1 0,-2-1,1 0,-1-1,3 1,-2 0,1 1,0-1,-1 0,2 1,-2-1,1 1,0 0,-1 0,1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15.334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931 18,'-65'0,"14"0,-2 0,-4 0,6 0,-6 0,11 0,17 0,-3 0,17 0,-4 0,4 0,0 0,-4 0,4 0,-5 0,-6 0,5 0,-17 0,9 0,-4 0,1 0,11 0,-5 0,6 0,5 0,-3 0,5-8,-1 7,-2-7,2 8,-4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4:00.751"/>
    </inkml:context>
    <inkml:brush xml:id="br0">
      <inkml:brushProperty name="width" value="0.1" units="cm"/>
      <inkml:brushProperty name="height" value="0.2" units="cm"/>
      <inkml:brushProperty name="color" value="#F55374"/>
      <inkml:brushProperty name="tip" value="rectangle"/>
      <inkml:brushProperty name="rasterOp" value="maskPen"/>
    </inkml:brush>
  </inkml:definitions>
  <inkml:trace contextRef="#ctx0" brushRef="#br0">0 20,'16'0,"-1"0,-10 0,2 0,-2-1,0 1,2-1,-1 1,0 0,-1 0,-1 0,4 0,-3 0,3 0,-2 0,1 0,1 0,0 0,1 0,-1 0,0 0,0 0,1 0,-3 0,2 0,-2 0,0 0,0 0,0 0,-1 0,0 0,1 0,-2 0,3 0,-3 0,2 0,-1 0,0 0,1 0,-1 0,0 0,1 0,-1 0,0 0,1 0,-1 0,1 0,-2 0,2 0,-1 0,0 0,0 0,1 0,-1 0,0 0,1 0,-1 0,0-1,0 1,0-2,1 2,-1 0,1 0,-20 0,11 0,-14 0,14 0,0 0,-5 0,2 0,-5 0,3 0,0 0,1 0,0 0,2 0,0 0,-1 0,0 0,0 0,0 0,1 0,0 0,0 0,0 0,0 0,-1 0,-1 0,3 0,-3 0,3 0,-1 0,-1 0,1 0,-1 0,1 0,0-1,-1 1,0-2,0 2,0-1,1 1,0 0,-2 0,2 0,-3 0,2 0,-2 0,3 0,-2 0,2 0,0 1,0 0,0 3,2-2,-1 4,18-2,-1 1,14 0,-8-3,-1 1,0-1,-3 1,1 0,-6-1,-1-1,-4-1,0 2,-1-2,3 1,-2-1,2 0,-3 0,1 0,1 0,-1 0,1 0,-2 0,1 0,1 0,-1 0,0 0,1 0,-1 0,1 0,-1 0,0-1,0 1,1-1,-1 1,3 0,-3 0,3 0,0 0,1 0,3 0,-4 0,2 0,-1 0,-3 0,2 0,-2 0,-1 0,2 0,-4 0,4 0,-1 0,0 0,2 0,-2 0,2 0,-3 0,1 0,-1 0,0 0,1 0,-1 0,1 0,-1 0,-1 0,4 0,-3 0,4 0,-4 0,3 0,-2-2,0 2,-1-1,0 1,0 0,0 0,0 0,2 0,-2 0,1 0,0 0,0 0,1 0,-2 0,0 0,0 0,0 0,0 0,0 0,1 0,-1 0,1-1,0 0,0-1,-2 0,2 1,-2 0,1-1,1 1,-2 0,2 1,0 0,-1 0,2 0,-1 0,1 0,1 0,-2 0,0 0,-20-4,9 3,-12-3,12 4,0 0,-2 0,2-1,-3 0,3-1,-2 2,1-1,1 1,-1 0,1 0,0 0,-1-1,1 0,-1 0,1 1,0-1,0 1,-2-2,3 2,-3-2,3 1,-1-1,-2 2,4-1,-5 0,4 1,-2-1,1 1,0 0,-2 0,2-1,-1 0,-1 0,4 1,-3-1,1 1,1-2,-3 2,3-1,-1 1,-2 0,3 0,-2 0,1 0,-1 0,1 0,-1 0,0 0,1 0,-1 0,1 0,0 0,-2 0,2 0,-1 0,0 0,1 0,-1 0,-1 0,2 0,-3 0,1 0,0 0,-1 0,1 0,-1 0,0 0,-1 0,1 0,0 0,1 0,-1 0,2 0,0 0,-1 0,2 0,-1 0,1 0,-2 0,2 0,-2 0,1 0,2 0,-3 0,2 0,-1 0,0 0,-1 0,2 0,-3 0,1 0,-5 0,3 0,-3 0,3 0,1 0,0 0,1 0,-1 0,3 0,-3 0,2 1,0-1,1 1,0-1,-2 0,2 0,-3 0,1 0,0 0,-1 0,1 0,0 0,-1 0,3 0,-2 0,2 0,1 0,-2 0,20-2,-9 2,18-2,-12 0,1 2,0-1,-2 1,3 0,-2 0,3 0,-2 0,0 0,0 0,0 0,0 0,0 0,-1 0,-1 0,-2 0,-1 0,1 0,-3 0,1 0,-1 0,2 0,-2 0,3 0,-2 0,2 0,-3 0,3 0,-1 0,1 0,0 0,0 0,1 0,-1 0,0 0,0 0,-1 0,1 0,-2 0,0 0,-1 0,0 0,0 1,0-1,0 1,0-1,0 0,0 0,2 1,-2 0,2 0,-2-1,0 1,0-1,1 1,0-1,0 0,0 0,1 0,2 0,-1 0,2 0,-2 0,2 0,0 0,-1 0,1 0,-2 0,0 2,1-2,-1 1,-1-1,-1 0,-1 0,1 0,0 0,1 0,-2 0,0 0,2 0,-4 0,4 0,-3 0,1 0,2 0,-2 0,0 0,2 1,-2 0,2 1,-2-1,0-1,1 1,-20 0,10 0,-15 0,14-1,1 0,-3 0,2 0,-1 0,0 0,2 0,-2 0,1 0,-2 0,3 0,-2 0,1 0,0 0,-2 0,2 0,-1 0,0 0,1 0,-3 0,5 0,-4 0,2 1,1-1,-2 1,2-1,-2 0,0 0,1 0,-2 0,4 0,-3 0,0 0,2 0,-3 0,2 0,-1 0,1 0,0 0,0 0,1 0,-3 0,3 0,-3 0,1 0,1 0,-1 0,1 0,-1 0,1 0,-1 0,1 0,-1 0,-1 0,1 0,1 0,-1 0,-1 0,-3 0,1 0,-1 0,0 0,1 0,-1 0,2 0,0 0,0 0,-1 0,1 0,0 0,-1 0,1 0,0 0,0 0,-1 0,2 0,1 0,1 0,0 1,-2 1,3-1,-3 0,1 1,1-2,-2 1,2 0,0-1,0 2,0-2,0 0,0 0,0 0,0 0,0 0,0 0,-1 0,-1 0,2 0,0 0,0 0,0 0,-1 0,1 0,0 0,-1 0,0 0,1 0,-2 0,3-1,-2 0,1-1,-1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4:13.661"/>
    </inkml:context>
    <inkml:brush xml:id="br0">
      <inkml:brushProperty name="width" value="0.1" units="cm"/>
      <inkml:brushProperty name="height" value="0.2" units="cm"/>
      <inkml:brushProperty name="color" value="#F55374"/>
      <inkml:brushProperty name="tip" value="rectangle"/>
      <inkml:brushProperty name="rasterOp" value="maskPen"/>
    </inkml:brush>
  </inkml:definitions>
  <inkml:trace contextRef="#ctx0" brushRef="#br0">0 58,'16'0,"-3"0,-3 0,-3 0,2 0,-3 0,-1 0,0 0,1 0,-1 0,2 0,-1 0,-2 0,2 0,-2 0,3 0,-2-1,1 0,-2 0,2-1,-1 0,0 1,2 0,-3 0,2 1,-1-2,0 1,1 0,0 0,-2 1,3-2,-3 2,3-1,-2 1,0 0,2 0,-3 0,2 0,0 0,-2 0,2 0,0 0,-2 0,4 0,-5 0,4 0,-1 0,-1 0,1 0,-2 0,1 2,1 0,-2 0,1 0,0 1,0-2,0 1,1-2,-1 1,0-1,0 1,2 1,-3-1,4 1,-4-1,1 0,3-1,-5 0,4 0,-2 0,-2 0,5 0,-3 0,-1 0,3 0,-4 0,3 0,0 0,0 0,0 0,-2 0,2 0,-2 0,2 0,0 0,0 0,1 0,-2 0,0 0,0 0,0-1,2 0,-2 0,1 1,-1 0,1 0,0 0,-1 0,0 0,1 0,0 0,2 0,-4 0,2 0,0 0,0 0,1 0,-2 0,2 0,-1 0,1 0,0 0,0 0,1 0,-1 0,1 0,-3 0,2 0,-2 0,-1 0,2 0,0 0,1 0,2 0,2 0,-1 0,0 0,-3 0,-1 0,-1 0,0 0,-18 0,10 0,-15 0,14 0,-1 0,-1 0,1 0,-1 0,1 0,-2 0,2 0,-2 0,2-2,-2 1,2-1,-1 2,0 0,2 0,21 0,-9 0,23 0,-14 0,4 2,-2-1,1 3,-3-1,-1 0,-4 0,-2 0,-3 0,-2-1,0 0,-3 3,-5 0,0 1,-7 0,3-3,-1-2,1 0,-1-1,1 0,-1 0,1 0,0 0,2-1,-1-2,3-1,-1-1,3-2,-1 2,1-2,1 1,0 2,4 16,-3-6,3 13,-4-13,-2-2,-3 0,0-3,-2 0,3-2,0-1,-1-3,3 1,0-2,-1 1,1 0,-2 1,1-1,-2 1,3-1,-2 1,0 0,1 2,-3-2,2 1,0 1,-3-2,3 2,-1-1,0 1,1 1,-2-1,1 1,0 0,-1 1,1 0,0 0,0 0,0-2,-1 1,2-2,-2 1,3-1,-3-1,3 1,-1 0,-2 1,2 0,-2 1,-1 0,3 1,-2-1,1 1,0 0,-1 0,1 0,0 0,-1 1,3 4,0-1,3 3,-4-4,0-1,-3-1,2-1,0 0,0 1,0 0,0 1,0-1,-2 0,3-1,-3 0,3 1,-1 1,-2-1,2 0,0-1,-2 0,2 0,-1 0,1 0,0 1,-2-1,2 1,0-1,-2 0,3 0,-4 0,3 0,0 0,-1 0,0 0,0 0,-1 0,1 0,-3 0,1 0,0 0,-1 0,1 0,1 0,1 0,1 0,-3 0,3 0,-3 0,3 0,0 0,-1 0,-1 0,0 0,-1 0,3 0,-2 0,2 0,-1 0,-1 0,0 0,-1 0,1 0,-1 0,-1 0,1 0,1 0,1 0,1 0,0 0,-1-1,1 0,-1-1,0-1,1 1,-1-1,1 2,-1-1,0 0,1 0,-2-1,2 2,1-2,-2 2,2 0,-1 0,-1 1,2 0,-1 5,3-1,1 4,1-3,0-1,0 2,2-1,2 1,0-4,2 0,-1-2,0 2,0-2,1 1,1-1,-1 0,-1 0,0 0,1 0,1 0,0 0,1 0,-2 0,1 0,1 0,-4 0,3 0,-3 0,1 0,1 0,-1 0,1 0,0 0,-1 0,0 0,0 0,-1 0,3 0,-2 0,0 0,1 0,-1 0,-20 0,11 0,-17 0,15 0,1 0,0 0,-1 0,1 0,2-5,1 1,2-5,0 4,1 0,1 1,1 0,0-2,-1 1,0 0,0-1,1 3,2 0,-1 1,2 1,-1 1,1 0,-1 0,-1 8,-2-1,-2 5,0-2,-2-2,-3-1,-2 0,-1-3,0-1,-1-2,1-1,0 0,-1-2,1-1,1-3,-1 2,3-1,-2 2,1 1,2 0,-3 1,3 0,-2 1,1 0,0 0,-1-2,3 0,-3-2,2 2,-1 1,17 6,-9-4,14 4,-15-5,1 0,-1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4:25.082"/>
    </inkml:context>
    <inkml:brush xml:id="br0">
      <inkml:brushProperty name="width" value="0.1" units="cm"/>
      <inkml:brushProperty name="height" value="0.2" units="cm"/>
      <inkml:brushProperty name="color" value="#F55374"/>
      <inkml:brushProperty name="tip" value="rectangle"/>
      <inkml:brushProperty name="rasterOp" value="maskPen"/>
    </inkml:brush>
  </inkml:definitions>
  <inkml:trace contextRef="#ctx0" brushRef="#br0">0 100,'21'-2,"-2"1,-5-2,0-1,-5 3,2-2,-5 3,1-2,-3 0,1-1,-2-2,0 1,-2-2,5 16,-4-5,3 12,-3-9,0-1,-1-1,2-1,-2 0,3 0,-2 0,3 3,-4-4,2 3,-2-24,-1 6,0-14,0 9,0 5,0-1,0 4,0 1,0 2,0 0,7 4,-3 0,5 5,-4 3,-1 6,0-1,-1 6,0-3,1 1,-1-2,0-3,-2-3,1-3,-1-1,-6-17,1 9,-6-12,5 12,-5-2,3 1,-5-1,4 0,-2 0,0 1,2 0,-1 1,5 2,-3-1,4 2,-4 0,1 1,-1 0,2 0,0 0,2 4,18-12,-9 8,17-11,-13 6,0 1,2 1,0 2,0-2,-1 3,0-2,-3 2,1 0,-3 0,-1 0,1 0,-3 0,4 0,-2 0,1 0,-1 1,-1 1,0 4,-2-1,-1 2,-1-2,1 0,0 0,1 0,2-18,-3 9,1-15,-2 14,0 1,7 2,-3 2,5 1,-4 2,-3 0,2 1,-1 1,-1 0,-1 0,1 0,-2 0,0 1,-1 0,-1-1,-2 1,-2-4,0 2,-2-3,1 0,-5-1,2 0,-4 0,1 0,-1 0,2 0,2-1,0 0,3-1,1 1,-1 1,2 0,-2 0,2 0,-1 0,0 0,1 0,-2 0,4 0,-4 0,2-1,1-1,-2 0,16 13,-9-6,13 12,-12-12,2 2,0-2,2 0,1-1,3 0,-1-1,2 0,-2-2,3 1,-4-2,2 0,-3 0,0 0,-1 0,-1 0,1 0,1 0,-4-1,4-1,-3 1,0 0,3 0,-3 0,2-1,0 1,-3 0,1-5,-3 2,-1-3,0 1,0 0,0 1,0-3,0 2,0 0,0 1,0 0,3 0,1 2,0-1,2 2,-3 0,3 0,-2 0,2 1,-1 1,0 0,1 0,-1 0,0 0,1 0,-1 0,0 0,1 0,-1 0,0 0,0 0,0 0,1 0,-1 0,0 0,0 0,0 0,0 0,1 0,-1 0,0 0,1 0,-2 0,3 0,-3 0,2 0,-1 0,1 0,0 0,0 0,-1 0,0 0,0 0,1 1,1-1,-2 2,0-2,0 0,0 1,1 1,-1-1,1 0,-1 0,-1-1,3 0,-2 1,2-1,0 1,-2-1,1 0,-1 0,0 0,0 0,0 0,0 0,1 0,-1 0,1 0,-1 0,0 0,1 0,-1 0,0 0,1 0,-1 0,0 0,0 0,4 0,-4 0,6 0,-3 0,1 2,2-2,0 1,-1-1,0 0,-3 0,-1 0,-2 0,2 0,1 0,0 0,3 0,-2 0,1 0,-1 0,0 0,-2 0,0 0,0 0,-2 0,4 0,-5 0,4 0,-2 0,-1 0,3 0,-3 0,-18 4,8-2,-18 2,14-1,-1-3,1 3,4-3,0 1,2-1,-2 1,0-1,-1 1,2-1,-1 0,1 0,-1 0,1 0,0 0,-1-1,2-2,1-2,1 0,2-1,0 0,0 1,1-1,-1 2,2-1,-2-1,0 2,0-2,-4 2,1 0,-3 1,1-1,0 0,1 0,-1 0,3 1,-3-1,0 0,2 2,-5 1,3 1,-2 0,2 0,0 0,-1 0,-1 0,0 0,-1 0,4 0,-3 0,3 0,-2 0,0 1,1 0,1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4:36.772"/>
    </inkml:context>
    <inkml:brush xml:id="br0">
      <inkml:brushProperty name="width" value="0.1" units="cm"/>
      <inkml:brushProperty name="height" value="0.2" units="cm"/>
      <inkml:brushProperty name="color" value="#F55374"/>
      <inkml:brushProperty name="tip" value="rectangle"/>
      <inkml:brushProperty name="rasterOp" value="maskPen"/>
    </inkml:brush>
  </inkml:definitions>
  <inkml:trace contextRef="#ctx0" brushRef="#br0">14 22,'15'0,"-1"0,-6 0,-1 0,0 0,-2 0,0 0,1 0,0 0,0 1,-1 0,0 2,-1-1,1 1,1-1,-2 0,2-1,-2-1,1 0,1 0,0 1,-2-1,2 2,2 0,-3-1,4 1,-2-1,-1 0,1-1,1 0,-2 0,1 0,-2 0,1 0,-1 0,0 0,0 0,1 0,-1 0,0 0,1 0,-2 0,-17 0,6 1,-21 1,13 1,-3-1,1 1,3-3,0 2,2-2,2 0,-2 0,3 0,-1 0,2 0,0 0,-1 0,1 0,0-2,-1 1,1-2,0 0,1 1,0-1,2 2,2-2,-3 2,18-2,-9 1,15-2,-11 4,0-1,1 1,-3 0,2 0,-1 0,-2 0,2-1,-2 0,2-2,-1 2,1-2,-1 3,1-2,-1 0,2 0,-2-1,0 1,0-1,0 2,0-2,0 2,0-1,0 1,0 1,0 0,0 0,2 0,-2 0,2 0,-2 1,1 2,-2-1,1 0,0-2,0 0,2 0,-1 1,-1-1,3 1,-2-1,0 0,-2 0,1 0,1 0,0 0,-1 0,0 0,0 1,1-1,-1 1,1-1,-1 0,0 0,2 0,-3 0,2 0,-1 0,0 0,1 0,-1 1,0 1,0-1,0 1,1-2,-2 1,1-1,1 0,-1 0,3 0,-3 0,0 1,2-1,-2 1,3-1,-2 0,1 0,-2 0,2 0,-2 0,0 0,1 2,0-2,2 2,-3 0,3-1,-3 1,3-1,-2 1,0-2,0 1,-2-1,3 0,-3 0,2 0,-1 0,2 0,0 0,1 0,-2 0,1 0,1 0,-3 0,2 0,-2 0,0 0,0 0,1 0,0 0,1 0,0 0,-1 0,1 0,0 0,0 0,1 0,-3 0,2-1,-2 1,0-1,0 0,0 1,1-2,-1 1,-1 0,4 0,-4 1,3-1,-2 1,0-1,1-2,-2 1,0-3,-13 2,5 0,-8 2,8 1,2 1,-2 5,2-2,0 4,-1-2,3-3,-2 4,0-4,-1 2,-2 0,3-1,-4-2,1-1,0-1,-3 0,4 0,-4 0,3 0,0 0,-1 0,1 0,-1 0,1-1,-1 1,2-2,-2 0,1 0,0 0,0 1,1-1,-2-1,2 1,-2-2,3 2,-2-1,0 1,0 1,-1-1,1 2,0-1,0 1,-1 0,1 0,-1 0,0 0,2 0,-2 0,1 0,0 0,-1 0,2 0,-1 0,-1 0,1 0,0 0,-1 0,0 0,1 0,0 0,0 0,0 0,-1 0,1 0,-1 1,2-1,-2 2,1-2,0 2,-1-1,0 0,1 0,-2-1,2 1,-2 0,1-1,-1 3,0-3,-1 2,1-1,-1 1,1-2,-1 3,1-3,-1 1,0 1,-1-2,2 1,-1 0,2 0,-3 0,2-1,-1 0,2 0,-3 0,2 0,-1 0,2 0,-1 0,-1 0,2 0,-2 0,3 0,-3 0,1 0,-1 0,0 0,-2 0,1 0,-1 0,2 0,1 0,0 0,2 0,0 0,-1 0,0 0,0 0,1 0,-1 0,2 0,-2 0,1 0,0 0,-1 0,23 0,-8 0,19 0,-11 0,-3 0,-3 0,2 1,-7 1,4 0,-6-1,-1 0,4 0,-4 0,5 1,-4-2,0 1,3 2,-4-2,3 3,-2-1,-1 0,4-2,-3 2,2-3,1 1,-3-1,2 0,0 1,-2-1,3 2,-3-1,0 2,1 0,-2 0,2 1,-1-1,1-1,0 0,-18-1,8 0,-15-1,13-1,1 1,1-1,0 1,0 0,-1 0,0 0,0-1,1 0,0-1,0 1,-1-2,1 2,0-1,-1 0,2 1,-3-1,2 1,0 0,-2 0,4 0,-4-1,2 0,1 2,-3-1,3 0,-3 0,3 0,-3 1,3 0,-2-1,1 1,0-1,-2 1,1-1,2 1,-2-3,2 3,-2-2,2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4:44.835"/>
    </inkml:context>
    <inkml:brush xml:id="br0">
      <inkml:brushProperty name="width" value="0.1" units="cm"/>
      <inkml:brushProperty name="height" value="0.2" units="cm"/>
      <inkml:brushProperty name="color" value="#F55374"/>
      <inkml:brushProperty name="tip" value="rectangle"/>
      <inkml:brushProperty name="rasterOp" value="maskPen"/>
    </inkml:brush>
  </inkml:definitions>
  <inkml:trace contextRef="#ctx0" brushRef="#br0">1 63,'15'0,"1"0,-11 0,4 0,-2 0,7 0,-3 0,3 0,-3 0,-4 0,0 0,-1 0,1 0,0 0,0 0,1 0,-1 0,0 0,2 0,-2 0,0 0,-1 0,2 0,-1 0,1 0,-3 0,4-2,-6 2,6-1,-5-4,-1 1,-1-4,-2 2,-1-1,-1 2,-3-2,2 4,-3-2,1 2,-1-1,-1 3,0 0,-2 1,4 0,-4 0,3 0,1 0,-4 0,5 0,-4 0,20 8,-8-4,13 5,-12-8,0-1,4 0,-1 0,1 0,-1 0,-2 0,0 0,0 0,1 0,-1 0,1 0,-1 0,0 0,1 0,-1 0,0 2,1-1,-1 1,0 0,0-1,0 1,1-1,-1-1,1 0,-1 0,0 0,2 0,-3 0,1 0,1 0,-2 0,3 0,-3 0,2 0,-1 0,0 0,1 0,-1 0,0 0,1 0,-1 0,0 0,2 0,-2 0,0 0,0 0,1 0,-1 0,2 0,-2 0,0 0,0 0,0 0,1 0,0 0,4 0,-2 0,5 0,-2 0,5-2,0 2,0-4,2 4,-4-2,2 1,-3 0,1 0,-1 1,-2 0,-1 0,-4 0,-2 0,1 0,0 0,1 0,0 0,-1 0,1 0,-1 0,1 0,-1 0,0 0,0 0,3 0,-3 0,3 0,-3 0,0 1,1-1,-2 3,2-2,-2 2,1 0,1-2,-2 1,2-1,-2 1,0 3,-6 2,0 0,-6-1,0-3,1-1,-3-1,3-1,0 0,-2 1,2 0,-1 0,2 2,1 1,-1 0,0 1,0-2,-1-1,0 0,0 0,-1 0,3 1,-3 0,1 0,2-1,-3 2,3-1,-2 1,-1-1,2-1,-2-1,1-1,0 0,-1 0,1 0,0 0,-1 0,2 0,-2 0,0 0,2 0,-3 0,3 0,-2 0,0 0,2 0,-2 0,2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5:01.104"/>
    </inkml:context>
    <inkml:brush xml:id="br0">
      <inkml:brushProperty name="width" value="0.1" units="cm"/>
      <inkml:brushProperty name="height" value="0.2" units="cm"/>
      <inkml:brushProperty name="color" value="#F55374"/>
      <inkml:brushProperty name="tip" value="rectangle"/>
      <inkml:brushProperty name="rasterOp" value="maskPen"/>
    </inkml:brush>
  </inkml:definitions>
  <inkml:trace contextRef="#ctx0" brushRef="#br0">35 58,'16'0,"-3"0,-7 0,-2 0,3 0,-3 0,2 0,0 1,-2 0,2 6,-4-4,2 5,-2-4,-1 0,2 4,-2-5,1 4,-5-24,0 7,0-15,2 11,1 3,0 1,0 3,0 1,0 2,5 20,-7-8,0 19,-7-18,-5 3,0-8,-1 2,1-4,0 0,4-2,0 0,3 0,2 0,21 0,-7 0,18 0,-15 0,2 0,-2 0,0 0,0 0,0 0,0 0,0 0,0 0,0 1,-2-1,2 2,-5-2,5 0,-7 0,2 0,-3 0,-18-5,12 3,-14-3,15 2,0 1,-2-5,2 3,-1-3,1 3,1 0,-1-3,1 3,5 0,-1 2,3 3,-1 0,-2 2,2-2,-1 0,0 0,0-1,0 2,0-1,0-1,0 1,0-1,0 0,0 0,1 1,0 0,-1 0,1 0,-2 0,1 0,1 0,-1-1,1 0,-1 0,1 0,1 0,-1 0,-1 0,0 0,0 0,0 0,0 0,1-1,-1 0,1-1,-1 0,0 2,0-1,0 1,0 0,1 0,0 0,0 0,0 0,-3 0,4 0,-2 0,1 0,1 0,-1 0,-1 0,2 0,-2 0,0 0,1 0,-1 0,1 0,-1 0,0 0,1 0,0 0,2 0,-3 0,1 0,0 0,-1 0,1 0,-1 0,1 0,0 0,-1 0,1 0,-1 0,1 0,-2 0,1 1,1-1,-1 1,1-1,-1 2,-1 0,-1 4,-2-2,-5 2,0-1,-2-4,0 0,2-1,-3 0,1 1,-1-1,2 2,0-2,0 1,-1-1,0 1,2 0,-3-1,4 1,-3 0,0 0,2 0,-3 0,4-1,-3 2,0-2,2 1,-2 0,0-1,1 1,0-1,-1 0,2 1,-3 0,3 0,-2-1,0 0,2 0,-3 0,3 0,-1 0,-1 0,2 0,-2 0,1 0,0 0,-1 0,-1 0,2 0,0 0,0 0,-1 0,0 0,1 0,0 0,0 0,-1 0,0 0,1 0,-1 0,0 0,0 0,-1 0,2 0,0 0,-1 0,0 0,0 0,2 0,-2 0,1 0,-2 0,2 0,0 0,-2 0,4 0,-4 0,2 0,-1 0,-1 0,1 0,-1 0,1 0,-2 0,3 0,-2 0,0 0,1 0,0 0,1 0,-1 0,1 0,-3 0,2 0,1 0,-2 0,1 0,-10 0,6-2,-5 2,6-2,-2 0,4 1,-3 0,7 1,-1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5:10.857"/>
    </inkml:context>
    <inkml:brush xml:id="br0">
      <inkml:brushProperty name="width" value="0.1" units="cm"/>
      <inkml:brushProperty name="height" value="0.2" units="cm"/>
      <inkml:brushProperty name="color" value="#F55374"/>
      <inkml:brushProperty name="tip" value="rectangle"/>
      <inkml:brushProperty name="rasterOp" value="maskPen"/>
    </inkml:brush>
  </inkml:definitions>
  <inkml:trace contextRef="#ctx0" brushRef="#br0">0 50,'16'0,"-2"0,-10 0,-1 0,4-1,-4 1,5-2,-4 1,2 1,-1-1,0 1,1 0,-2-3,-1-3,-3 1,-1-2,-2 3,0 1,-1-2,0 2,0-1,1-1,11 17,-6-9,8 15,-9-14,0-1,3 2,1-4,0 2,2-3,-4 0,4 0,-3 0,2-1,-1 1,0-1,1 1,-2 0,-17 0,6 0,-18 0,11 0,-1 0,1 0,4 0,1 0,3 0,1 0,0 0,20 0,-8 0,15 0,-13 0,-1 0,-1 0,-1 0,-1 0,0 0,-1-7,-1 3,1-5,1 3,0 2,2 2,-2-1,0 3,0-1,1 1,-1 0,0 0,1 1,0 1,-1 1,0 0,-1 0,1 0,0 1,-2-2,2 2,-3 0,0 0,-3 3,-3-3,0-1,-2-1,3-1,-2 0,-3-1,1 0,-1 0,2 0,1 0,0 0,0 0,0 0,0-1,0-2,0 0,-1 0,1 0,2 1,-2-1,0 1,0 0,-1 1,-1 1,0 0,-1 0,-2 0,1 0,1 0,0 0,4 0,-2 0,19 0,-10 0,15 0,-15 0,1 0,2 0,-2 1,3 0,-2 0,0-1,1 0,0 0,0 0,0 0,-1 0,1 0,0 0,-1 0,1 0,-2 0,1 0,1 0,-1 0,1 0,0 0,-2 0,3 0,-3 0,3 0,-2 0,1 0,1 0,-2 0,1 0,0 0,-1 0,1 0,1 0,-1 0,1 0,-1 0,-1 0,2 0,-3 0,2 0,-1 0,0 0,1 0,-1 0,0 0,1 0,0 0,1 0,-1 0,-1 0,0 0,0 0,1 0,0 0,2 0,-3 0,3 0,-1 0,-1 0,1 0,-2 0,0 0,0 0,1 0,-1 0,2 0,-1-2,0 2,-1-1,1 0,0 1,-1-1,1 0,-1 0,0 0,0 1,1 0,-1 0,1 0,-2 0,3 0,0 0,-1 0,2 0,-2 0,0 0,0 0,-2 0,3 0,-3 0,2 0,1 0,-3 0,3 0,-21 0,11 0,-16 0,16 0,-2 0,-4 0,3 0,-3 0,3 0,0 0,0 0,1 0,0 0,-2 0,1 0,1 0,-1 0,1 0,-1 0,-1 0,0 0,1 0,1 0,0 0,0 0,0 0,0 0,0 0,-2 0,2 0,-3 0,1 0,-3 0,1 0,-2 0,0 0,1 0,-2 0,4 0,-2 0,1 0,1 0,0 0,-1 1,1 0,-1 0,0 0,1 0,0 1,-1-2,1 1,0 1,-1-2,-1 3,2-2,-4 1,2 0,-4 0,1 0,-1 1,2-2,0 1,3 0,0-1,2 0,0 0,0-1,2 1,-1-1,1 0,-1 0,1 0,0 0,0 0,-1 0,1 0,-1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5:17.896"/>
    </inkml:context>
    <inkml:brush xml:id="br0">
      <inkml:brushProperty name="width" value="0.1" units="cm"/>
      <inkml:brushProperty name="height" value="0.2" units="cm"/>
      <inkml:brushProperty name="color" value="#F55374"/>
      <inkml:brushProperty name="tip" value="rectangle"/>
      <inkml:brushProperty name="rasterOp" value="maskPen"/>
    </inkml:brush>
  </inkml:definitions>
  <inkml:trace contextRef="#ctx0" brushRef="#br0">37 66,'0'-15,"0"1,0 9,0 2,0-4,0 3,0-3,2 2,3 2,0 0,2 3,-1 0,1 0,0 1,0 2,-2 1,0 1,0-1,-1 0,-1-1,0 1,1 0,-1 0,0 2,-1-1,-2 0,1 0,0 0,4-2,0-1,5-2,-4 0,2 0,-1 0,1 0,0 0,0 0,1 0,-1 0,0 0,0 0,1 0,-1 0,-1 0,1 0,-3 0,2 0,-2 0,-1 0,2 0,-1 0,0 0,1 0,-2 0,2 0,-1 0,0 0,1 0,-1 0,2 0,-1 0,-1 0,2 0,-4 0,4 0,-1 0,-2 0,3 0,-3 0,1 0,2-1,-1 0,1 0,-1 1,1 0,0 0,1 0,-1 0,1 0,0 0,-1 0,1 0,-2 0,0 0,-1 0,0 0,0 0,0 0,0 0,0 0,1 0,-1 0,1 0,-1 0,1 0,-2 0,2 0,-1 0,0 0,2 0,-1 0,1 0,-2 0,0 0,0 0,1 0,-1 0,0 0,0-1,-17-2,9 1,-16-1,14 3,0 0,-1 0,0 0,-2 0,3 0,-2 0,2 0,0 0,-1 0,-1 0,-1 0,-1 0,-1 0,0 0,-2 0,0 0,1 0,0 0,2 0,-1 0,3 0,1 0,1 0,0 0,0 0,0 0,-1 0,0 0,-1 0,-1 0,0 0,-1 0,2 0,1 0,1 0,0 0,-1 0,1 0,-2 0,3 0,-1 0,-1 0,1 0,-1 0,0 0,0 0,1 0,-3 0,1-1,0 0,-1-1,2 2,0-2,-1 2,1 0,-3 0,1 0,-2 0,0 0,-2 0,0 0,-1 0,3 0,0 0,2 0,1 0,0 0,2 0,0 0,0 0,-1 0,-1 0,-1 0,-1 0,2 0,-1 0,3 0,0 0,-1 0,2 0,-2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5:27.527"/>
    </inkml:context>
    <inkml:brush xml:id="br0">
      <inkml:brushProperty name="width" value="0.1" units="cm"/>
      <inkml:brushProperty name="height" value="0.2" units="cm"/>
      <inkml:brushProperty name="color" value="#F55374"/>
      <inkml:brushProperty name="tip" value="rectangle"/>
      <inkml:brushProperty name="rasterOp" value="maskPen"/>
    </inkml:brush>
  </inkml:definitions>
  <inkml:trace contextRef="#ctx0" brushRef="#br0">17 37,'18'0,"-1"0,-9 0,-1 0,-2 0,0 0,0 0,0 0,2 0,-3 0,2 0,-1 0,0 0,2-2,-1 2,1-2,-2 2,1-2,-1 2,1 0,0-1,-1 1,2-2,-3 2,2-1,-2-1,2 4,-1-3,0 4,1-3,-2 0,3 0,-2 0,0 0,0 0,-1 0,2 0,0 0,-2 0,4 0,-4 0,4 0,-3 0,0 0,0 0,1 0,-1 0,1 0,-1 0,1 0,0 0,0 0,-1 0,0 0,0 0,1 0,-1 0,1 0,-1 0,0 0,2 0,-2 0,2 0,-1 0,1 0,1 0,2 0,-1 0,0 0,-2 0,0 0,0 1,0-1,-2 1,-1 0,2 0,-1 0,2-1,-3 0,3 0,-3 0,1 0,1 0,-2 1,2-1,0 1,-2-1,3 0,-2 0,0 1,0-1,1 2,-2-1,2 2,-2-1,1-1,0 1,0-2,0 1,2-1,-2 0,1 0,-1 0,0 0,-15-7,7 4,-12-7,11 7,-1 0,2-1,-2 2,0-1,0 2,-1 1,0 0,2 0,-3 0,3 0,-2 1,1 1,1-1,-1 1,-1-2,1 2,-1-2,1 0,-1 0,0 0,1 0,-1 0,2 0,-1 0,-3 0,4 0,-4 0,4 0,-2 0,1 0,0 0,-1 0,1 0,0-2,0 2,-1-2,2 1,-1-1,-1 0,2 0,-3 2,3-2,-2 2,2-1,-3 0,2 1,-1-2,1 1,1 1,-2-1,2 0,-3 1,3-1,-2 1,1 0,0 1,-1 0,1 2,0-1,1 1,-2-1,2 0,-3 1,3-1,-3 1,1-1,0 1,1-1,-2 1,3 0,-4-1,4 0,-2 0,0-1,1 2,-1-1,1 1,-3 0,1-1,-2 1,1 0,0 0,1-2,0 1,2-1,0 1,0-2,0 2,0-1,0 0,-1-1,0 0,1 0,-1 0,1 0,0-3,1-2,1 0,1-2,0 2,-1 1,0-2,0 2,0 1,10-3,-6 4,9-1,-6 2,-1 1,4-1,-3 1,1 0,-20 0,-1 1,-16 1,17 0,3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5:34.939"/>
    </inkml:context>
    <inkml:brush xml:id="br0">
      <inkml:brushProperty name="width" value="0.1" units="cm"/>
      <inkml:brushProperty name="height" value="0.2" units="cm"/>
      <inkml:brushProperty name="color" value="#F55374"/>
      <inkml:brushProperty name="tip" value="rectangle"/>
      <inkml:brushProperty name="rasterOp" value="maskPen"/>
    </inkml:brush>
  </inkml:definitions>
  <inkml:trace contextRef="#ctx0" brushRef="#br0">0 5,'14'0,"1"0,-9 0,4 0,-5 0,0 0,2 0,-3 0,2 0,0 0,-2 0,2 0,-1 0,1 0,-1 0,1 0,0 0,-1 0,2 0,-3 0,3 0,-2 0,1 0,-2-1,1 1,1-1,-1 1,1 0,0 0,-1 0,2 0,-2 0,1 0,-1 0,0 0,1 0,-1 0,1 0,-1 0,0 0,1-1,-1 0,1 0,-1 1,0 0,1 0,-1 0,0 0,1 0,-1 0,1 0,0 0,1 0,-1 0,0 0,1 0,1 0,1 0,-1 0,2 0,-2 0,4 0,-2 0,2 2,-1-2,0 3,-2-3,1 1,-2-1,-1 1,-1 0,-2 0,2 0,-2-1,2 1,0-1,2 0,0 0,3 0,0 0,-1 0,-2 0,0 0,-4 0,2 0,-1 0,0 0,2-1,-2 1,1-3,-1 2,-1 0,2 0,0 1,-1 0,1 0,-2 0,1 0,1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17.244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866 23,'-95'0,"41"0,2 0,-25 0,26 0,1 0,-19 0,-19 0,29 0,-21 0,21 0,2 0,24 0,7 0,11 0,59-5,-26 4,59-9,-34 9,50-4,-11 5,13 0,-16 0,-20 0,13 0,-8 0,-14 0,-9 0,-16 0,-10 0,-1 0,-58 5,-1 3,-42 5,6-6,7 5,-1-10,2 4,9-6,14 0,3 0,20 0,6 0,2 0,9 0,-8 0,0 0,-3 0,-3 0,9 0,-3 0,3 0,0 0,54 0,-2 0,55 0,-18 0,18 0,1-7,-7 6,3-12,-14 5,-8 1,-4 0,-22 7,-8 0,-12 0,-7 0,-63 0,12 0,-14 0,-5 0,-21 0,-7 0,3 0,7 0,-9 0,16 0,-4 0,28 0,2 0,15 0,11 0,2 0,76 0,-29 0,20 3,3 0,2 5,13 5,-15-1,-2 0,-14 0,-8-6,-7-1,-11-5,-1 0,-54 0,23 0,-44 0,39 0,-9 0,10 0,-5 0,11 0,1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5:48.292"/>
    </inkml:context>
    <inkml:brush xml:id="br0">
      <inkml:brushProperty name="width" value="0.1" units="cm"/>
      <inkml:brushProperty name="height" value="0.2" units="cm"/>
      <inkml:brushProperty name="color" value="#72BB75"/>
      <inkml:brushProperty name="tip" value="rectangle"/>
      <inkml:brushProperty name="rasterOp" value="maskPen"/>
    </inkml:brush>
  </inkml:definitions>
  <inkml:trace contextRef="#ctx0" brushRef="#br0">30 56,'18'0,"-2"0,-7 0,-2 0,0 0,-1 0,-2 0,-9-11,3 6,-9-9,11 9,-1 0,1 0,0-1,0 1,-6 16,4-7,-5 14,5-13,0 0,2 0,-1 1,2-1,1-1,4 1,0-2,1-1,-2 0,1-1,0 0,2-1,-1 0,1 0,0 0,-1 0,1 0,-1 0,1 0,-2 0,-2-2,1-1,-2-1,2 0,-4-1,0 0,-1-1,0 0,1 0,-1 2,2-3,1 22,-1-10,0 14,-2-11,0-1,0 0,0-2,0 0,0 0,0 1,-5-3,-3 0,-3-3,-3 0,2 0,0-1,-2 1,-6-6,8 4,-5-5,9 4,-1-1,2 0,1 1,2-2,-1 2,2 0,-2 0,0 0,-1 1,2-2,-1 2,18 2,-7-1,15 2,-11-1,1 0,0 0,-2 0,1 0,-2 0,0 0,1 0,-1 0,0 0,0 0,1 0,-1 0,-1 0,-1 0,-1 0,0 0,0 0,2 0,-2 0,2 1,-3 0,1 1,1 0,-1-2,0 1,1-1,-2 0,3 0,-1 0,-1 0,1 0,0 0,-2 0,4 0,-3 0,1 0,0 0,-1 0,1 0,-1 0,0 0,1 0,-1 0,1 0,0 0,-2 0,4 0,-5 0,5 0,-5 0,4 0,-1 0,0 0,-1 0,0 0,0 0,1 0,0 0,0 0,-1 0,0 0,0 0,2 0,-2 0,3 0,-3 0,3 0,-1 0,1 0,0 0,2 0,-1 0,1 0,-2 0,-1 0,0 0,-2 0,0 0,0 0,0 0,1 0,0 0,-2 0,2 0,-1 0,0 0,1 0,-1 0,0 0,1 0,-1 0,0 0,1 1,-17 5,8-4,-13 5,11-7,0 1,-3-1,4 0,-3 0,3 0,-1 0,-2 0,2 0,0 0,-1 0,1 0,0 0,-1 0,1 0,0 0,0 0,0 0,-2 1,2 0,-3 0,1-1,-1 0,1 0,0 0,2 0,0 0,0 0,-1 0,1 0,-1 0,1 0,0-1,0 0,0 0,0 1,-1 0,0 0,0 0,0 0,-1 0,2 0,-1 0,0 0,2 0,-3 0,3 0,-3 0,0 0,0 0,0 0,1 0,-1 0,2 0,-3 0,2-1,0 1,1-2,0 1,0 0,0 0,-2 1,0-1,-1 1,0 0,-1 0,3 0,-2 0,2 0,0 0,1 0,0 0,-2-1,2-1,0 1,-1-1,2 2,-3-1,2 1,0 0,-1 0,2 0,-3 0,1 0,-2 0,2 0,-1 0,2 0,0 0,0 0,0 0,0 0,-1 0,1 0,0 0,-1 0,1 0,0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5:56.783"/>
    </inkml:context>
    <inkml:brush xml:id="br0">
      <inkml:brushProperty name="width" value="0.1" units="cm"/>
      <inkml:brushProperty name="height" value="0.2" units="cm"/>
      <inkml:brushProperty name="color" value="#72BB75"/>
      <inkml:brushProperty name="tip" value="rectangle"/>
      <inkml:brushProperty name="rasterOp" value="maskPen"/>
    </inkml:brush>
  </inkml:definitions>
  <inkml:trace contextRef="#ctx0" brushRef="#br0">0 35,'15'0,"0"0,-11 0,3 0,-1 0,0 0,2 0,-4 0,3 0,-3 0,2 0,-1 0,0 1,0-1,1 1,-2-1,3 0,-2 0,0 0,1 0,-2 0,2 0,-17-6,10 4,-13-6,14 6,0 0,5-4,-1 4,4-3,-3 4,0 0,1 0,-1 1,1-1,-2 5,0 2,-1 1,-1-1,0-2,0 0,3-2,0 1,2-3,-2 0,-1 0,3 0,-1-1,0 1,1-1,-2 1,0 0,2 0,-2 0,2 0,-2 0,1 0,-1 0,2 0,-2 0,0 0,0 0,0 0,2 0,-2 0,1 0,1 0,0 0,-1 0,2 0,-1 0,0 0,0 0,-2 0,1 0,-2 0,2 0,-1 0,0 0,1 0,0 0,-2 0,4 0,-5 0,4 0,-2 0,0 0,2 0,-3 0,2 0,-1 1,0 0,0 0,0 1,0 0,0-1,0 1,1 0,1 1,1-1,-1 1,1 0,-2-1,0 1,-2-2,1 1,-21 0,11-1,-18 0,16-1,1-1,2 1,-2-3,1 1,1-1,-2 0,2 1,0-1,-1 1,0-2,3 0,-2 0,1-2,0 4,-2-4,2 4,-1-2,-2 2,2 1,19 4,-8-1,15 3,-14-2,-2 0,1 0,-2 0,-1-1,0 0,0 2,1 1,-2-1,0 2,-1-3,-2 3,1 0,-4-1,-1-2,-1-1,-3-2,3 2,-2-2,2 2,0-2,0 0,0 0,0 0,0 0,-2 0,2 0,-2 0,2 0,0 0,-1 0,1 0,-1 0,1-1,0 0,-1 0,1 1,-2 0,2 0,0 0,-2 0,3 0,-3 0,0 0,1 0,0 0,1 0,0 0,0 0,0 0,-1 0,1 0,-1 0,2 0,-2 0,-1 0,3-1,-3 1,2-2,0 2,-1-2,1 2,0-1,0 1,-2-2,2 1,-1-1,1 2,-1-2,0 0,0-1,-1 2,2-1,-2 1,2-1,0 2,0-1,0 1,0 0,0 0,0 0,-2-1,0 0,1 0,-2 1,2 0,1-1,-1 1,3-2,-4 2,2-3,0 3,0-1,0 0,-2 1,2-1,0 1,0 0,1-4,1 0,2-3,4 0,1 3,4-1,2 2,1 2,1-2,-2 3,0-2,-2 2,-1-1,-2 1,0-1,-19 1,12 0,-11 0,26 5,-5-2,8 3,-13-5,0 0,-18 0,9 0,-15-1,14 0,1 0,1 0,0 0,0 0,0 0,-1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6:02.531"/>
    </inkml:context>
    <inkml:brush xml:id="br0">
      <inkml:brushProperty name="width" value="0.1" units="cm"/>
      <inkml:brushProperty name="height" value="0.2" units="cm"/>
      <inkml:brushProperty name="color" value="#72BB75"/>
      <inkml:brushProperty name="tip" value="rectangle"/>
      <inkml:brushProperty name="rasterOp" value="maskPen"/>
    </inkml:brush>
  </inkml:definitions>
  <inkml:trace contextRef="#ctx0" brushRef="#br0">0 19,'16'0,"-3"0,-9 0,1 0,2 0,-3 0,4 0,-5 0,2 0,1 0,2 0,-2 0,2 0,-3 0,0 0,2 0,3 1,-2 0,8 0,-10-1,13 0,-8 0,1 0,-5 0,-4 0,4 0,-2 0,2 0,-2 1,2 0,-2 0,3 0,-5-1,7 0,-2 0,3 0,-3 0,1 0,1 2,2-2,-3 2,7-1,-9 0,12 0,-10-1,5 1,-10-1,7 0,-4 0,10 0,-10 0,2 0,-6 0,1 0,2 0,1 0,0 0,10 0,-6 0,8 0,-8 0,0 0,4 0,-3 0,0 0,-6 0,1 1,-1 0,-1 1,0 0,-2 1,-9 3,1-3,-6 2,3-4,2-1,0 3,1-3,0 2,-1-2,1 1,0 1,0-2,-1 1,-4 0,2-1,-1 1,5-1,-1 0,0 0,0 0,-2 0,3 0,-1 0,-1 0,1 0,0 0,0 0,-1 0,1 0,-2 0,3 0,-2 0,1 0,0 0,-2 0,2 0,-1 0,-2 0,3 0,-2 0,2 0,1 0,-2 0,1 0,-2 0,3 0,-3 0,2 0,1 0,-4 0,5 0,-3 0,1 0,0 0,-1 0,0 0,1 0,-2 0,3 0,-2 0,1 0,0 0,-2 0,3 0,-2 0,0 0,2 0,-3 0,2 0,0 0,-4 0,3 0,-1 0,0 0,1 0,-1 0,-1 0,-10 0,9 0,-8 0,10 0,2 0,-1 0,0 0,-3 0,2 0,-3 0,6 0,-2 0,2 0,-1 0,-1-3,3 1,0-3,1-2,1 3,1-2,0 0,2 2,0-2,2 2,-1 0,1 0,0 1,0 0,3 0,-3 2,2 0,-2 0,1 1,1-1,0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6:09.377"/>
    </inkml:context>
    <inkml:brush xml:id="br0">
      <inkml:brushProperty name="width" value="0.1" units="cm"/>
      <inkml:brushProperty name="height" value="0.2" units="cm"/>
      <inkml:brushProperty name="color" value="#72BB75"/>
      <inkml:brushProperty name="tip" value="rectangle"/>
      <inkml:brushProperty name="rasterOp" value="maskPen"/>
    </inkml:brush>
  </inkml:definitions>
  <inkml:trace contextRef="#ctx0" brushRef="#br0">11 5,'14'-1,"-2"0,-8 1,-1 0,5 0,-4 0,5 0,-6 0,2 0,1 0,1 0,-2 0,1 0,-2 0,1 0,1 0,0 0,-2 0,2 0,0 0,-1 0,0 0,1 0,-1 0,1 0,-2 0,2 0,-1 0,0 0,1 0,-1 1,0-1,0 1,0-1,1 0,0 0,0 0,-1 0,1 0,-2 0,2 0,-1 0,1 0,1 0,-2 0,2 0,-2 0,2 0,-2 0,0 0,1 0,-1 0,0 0,1 0,-2 0,2 0,0 0,-2 0,2 0,-1 0,0 0,1 0,-1 0,0 0,1 0,-2 2,1-2,1 1,-1-1,1 1,-1-1,2 1,-2-1,0 0,3 2,-3-2,3 1,-3-1,2 1,-2 0,2 0,-1-1,-2 1,3-1,-4 2,4-1,-2 1,0-1,1-1,-1 0,0 0,1 0,-2 0,7 0,-5 0,3 0,-4 0,-1 0,5 0,-3 0,3 0,-2 0,-5 0,5 0,-2 0,3 0,-1 0,-1 1,2-1,1 3,-3-2,2 2,-27-2,14 0,-21 0,19-2,-4 1,4-2,-2 0,4 1,-5-1,3 0,0 1,2 0,0 0,0 0,-2-1,2 1,0 1,-1-2,1 1,-2-2,2 1,2 1,-7-2,7 1,-7 0,5 1,0 1,0 0,0 0,-1 0,-1 0,0 0,2 1,-1 1,2 0,-1-1,-1 1,-4 0,5 0,-5-1,8 0,-3 0,-1 0,2 1,-4-1,4-1,-2 1,-1 0,-1 0,1-1,0 1,0-1,-6 0,6 0,-5 0,9 1,-2 0,-1 0,0-1,1 0,-1 0,2 1,-2-1,1 2,-3-2,2 2,-1-1,1 2,1-3,-6 5,6-5,-4 4,5-4,-3 1,-2-1,0 0,1 0,1 0,-1 0,2 0,-3 0,2 0,2 0,-2 0,2 0,0 0,-1 0,1 0,-1 0,1 0,0 0,-2 0,3 0,-3 0,1 0,0 0,0 0,-1 0,4 0,-3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6:21.946"/>
    </inkml:context>
    <inkml:brush xml:id="br0">
      <inkml:brushProperty name="width" value="0.1" units="cm"/>
      <inkml:brushProperty name="height" value="0.2" units="cm"/>
      <inkml:brushProperty name="color" value="#393DD5"/>
      <inkml:brushProperty name="tip" value="rectangle"/>
      <inkml:brushProperty name="rasterOp" value="maskPen"/>
    </inkml:brush>
  </inkml:definitions>
  <inkml:trace contextRef="#ctx0" brushRef="#br0">0 68,'13'-3,"-2"-1,-8 2,1 1,2-2,-3 1,3-1,-2-1,-2 1,4-1,-2 2,1 1,2 3,-4 0,3 2,-2 1,1 0,0 1,-3-3,0 4,-1-3,-1 2,-4-2,0-2,-5 0,5-3,-1-1,2-6,1 2,0-4,2 3,0-1,0-1,0 1,2 1,1 1,2 1,0 1,0 0,0 3,1 0,0 1,-1 0,1 2,-3 3,1 0,-1 3,-2-3,-1 0,0 1,0-1,0 0,-5 0,0-2,-4 1,-1 0,0 1,-2 1,1-1,1-1,3-2,-1 1,4 0,-1-2,1-6,1 1,0-4,11 5,-2 2,7 1,-5 2,-3-1,0 0,1 0,-1 0,2 0,0-1,-2 0,3 0,1 0,0 0,0 0,0 0,-1 0,-1 0,1 0,-3 0,2 0,-1 0,-2 0,2 0,-2 0,2 0,-1 0,0 0,1 0,-1 0,0 0,1 0,-2 0,2 0,1 0,-3 0,2 0,0 0,-1 0,1 0,-1 0,0 0,2 0,-2 0,1 0,-1 0,0 0,1 0,0 0,2 0,-3 0,3 0,-3 0,3 0,-1 0,1-2,1 2,-1-1,0 1,0 0,1 0,-3 0,1 0,-2 0,0 0,0 0,0 0,0 0,0 0,0-1,0 0,0 0,1 1,1 0,-2 0,0 0,3 0,-2 0,4 0,-5 0,2 0,-2 0,0 0,0 0,1 0,-1 0,1 0,-1 0,0 0,0 0,2 0,-3 0,3 0,-2 0,-1 0,2 0,-2 0,-18 5,9-4,-18 5,18-6,-2 3,1-2,0 2,-2-2,2 1,-1 0,-1-1,2 2,0-3,-1 2,1-2,0 2,1-1,0 1,0-2,-1 2,1-2,0 1,-1 0,1 0,0 1,-1-2,0 2,2-2,-2 3,0-3,2 2,-3-2,3 1,-1 0,-1 0,-1 0,2-1,0 0,-1 0,2 0,-3 1,2-1,0 1,-3-1,2 0,-1 0,2 0,-2 0,2 0,-1 0,2 0,-2 1,1 0,-2 0,3-1,-2 0,2 0,-2 0,0 0,1 0,-1 0,0 0,1 0,-2 0,2 0,-2 0,1 0,1 0,0 0,-1 0,1 0,-1 0,0 0,0 0,1 0,-5 0,3 0,-3 0,1 0,1 0,1 0,1 0,1 0,0-1,-1-2,2 1,-1-2,3 0,-3 0,2-1,-1 1,1 0,-1-1,3 2,-2-4,3 3,-1-1,-2-1,2 2,-3-1,-1 4,1-2,-2 2,2-1,-1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6:28.798"/>
    </inkml:context>
    <inkml:brush xml:id="br0">
      <inkml:brushProperty name="width" value="0.1" units="cm"/>
      <inkml:brushProperty name="height" value="0.2" units="cm"/>
      <inkml:brushProperty name="color" value="#393DD5"/>
      <inkml:brushProperty name="tip" value="rectangle"/>
      <inkml:brushProperty name="rasterOp" value="maskPen"/>
    </inkml:brush>
  </inkml:definitions>
  <inkml:trace contextRef="#ctx0" brushRef="#br0">1 14,'20'0,"-2"0,-6 0,-1 0,0 0,-2 0,8 0,-9 0,8 0,-12 0,5 0,4 0,0 0,0 0,-4 0,-6 0,1 0,3 0,-2 0,3 0,-4 0,7 0,0 0,1 0,0 0,-8 0,7-2,1 1,-3-1,4 2,-2 0,-2 0,3 0,2 1,-5-1,7 4,-9-4,14 5,-11-4,7 1,-7-2,-4 0,7 0,1 0,-1 0,4 0,-12 0,6 0,-7 0,3 0,-1 0,3 0,-4 0,3 0,-4 0,0 0,2 0,-21 0,10 1,-16 0,11 1,4-2,-9 2,9-1,-9-1,9 1,-8-1,8 0,-8 0,7 0,-8 0,6 0,-5 0,7 0,-5 0,6 0,-3 0,4 0,-8 1,5-1,-6 2,7-2,3 0,-7 0,8 0,-5 0,4 0,-1 0,-1 0,1 0,-5 0,6 0,-12 0,9 0,-11 0,6 0,1 0,2 0,4 0,2 0,-5 0,2 0,-1 0,2 0,-1 0,2 0,-5 0,5 0,-4 0,2 0,-5 0,5 0,-4 0,7 0,-3 0,1-2,1 1,-2-1,2-1,0 0,0-2,0 1,0-1,-2 2,1 1,1 0,-2 1,1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6:35.847"/>
    </inkml:context>
    <inkml:brush xml:id="br0">
      <inkml:brushProperty name="width" value="0.1" units="cm"/>
      <inkml:brushProperty name="height" value="0.2" units="cm"/>
      <inkml:brushProperty name="color" value="#393DD5"/>
      <inkml:brushProperty name="tip" value="rectangle"/>
      <inkml:brushProperty name="rasterOp" value="maskPen"/>
    </inkml:brush>
  </inkml:definitions>
  <inkml:trace contextRef="#ctx0" brushRef="#br0">7 1,'15'1,"-3"1,-5-1,-2 1,0-1,-2 5,-1-1,-2 2,0-1,0-2,-1 2,-2-2,1 1,-3-1,1-2,-1-1,-2-1,1 0,1-1,-1 1,2-2,-1 0,3-4,5 1,1-1,5 2,-3 2,1 0,0 0,-1 1,0 0,0 0,-1 1,1-1,-1 1,1 0,0 0,-2 0,2 0,-1 0,0 0,2 0,-1 0,1 0,-2 0,0 0,1 0,-1 0,0 0,1 0,-2 0,3 0,-1 0,-1 0,1 0,-2 0,1 0,1 0,-1 0,1 0,-2 0,2 0,-1 0,0 0,1 0,-1 0,0 0,1 0,1 0,-2 0,2 0,-2 0,1 0,-1 0,1 0,0 0,-2 0,3 0,-2 0,1 0,0 0,-1 0,0 0,0 0,0 0,0 0,0 0,0 0,2 0,0 0,1 0,0 0,-1 0,1 0,-3 0,0 0,1 0,-2 0,2 0,0 0,-2 0,4 0,-4 0,4 0,-2 0,-1 0,2 0,-3 0,2 0,0 0,-1 0,3 0,-3 1,0-1,1 2,-1-2,0 2,0-1,0 0,1-1,0 0,0 0,-2 0,3 0,-2 1,1-1,0 2,-1-2,0 1,1 1,-1-2,-16 5,7-4,-13 3,10-3,-1-1,-1 2,-3-2,4 0,-2 0,1 0,4 0,-5 0,7 0,-5 0,4 0,-1 0,-2 0,0 0,-1 0,2 0,1 0,-1 0,1 0,0 0,-2 0,2 0,-1 0,2 0,-2 1,0-1,2 1,-2 0,-1-1,3 2,-2-2,2 3,-2-2,0 0,2 1,-2-1,1 0,-2 0,2-1,-1 1,1-1,-1 0,1 0,-1 0,1 0,0 0,-1 0,1 0,-1 0,1 0,-3 0,3 0,-3 0,3 0,-2 0,2 0,0 0,0 0,-1 0,-1 0,2 0,0 0,-2 0,2 0,-4 0,4 0,-2 0,2 0,-1-1,1 1,-1-1,1 1,-1-1,0 0,1 0,-1 1,0 0,0 0,-1 0,2 0,-1 0,1-1,-1 0,2-1,-1-4,1 4,1-4,0 3,1-2,0 0,2 0,0-1,7 2,-2 1,5 1,-2 2,-2 0,0 0,-1 0,0 0,-1 7,-2 0,-1 6,-1-2,-4-2,-1 2,-3-5,-1-1,-1-2,1-1,1-1,1-1,2 0,0-4,1 0,2-3,1 1,1 2,0-3,0 3,0-1,0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6:43.614"/>
    </inkml:context>
    <inkml:brush xml:id="br0">
      <inkml:brushProperty name="width" value="0.1" units="cm"/>
      <inkml:brushProperty name="height" value="0.2" units="cm"/>
      <inkml:brushProperty name="color" value="#393DD5"/>
      <inkml:brushProperty name="tip" value="rectangle"/>
      <inkml:brushProperty name="rasterOp" value="maskPen"/>
    </inkml:brush>
  </inkml:definitions>
  <inkml:trace contextRef="#ctx0" brushRef="#br0">8 66,'15'0,"0"0,-4 0,-1 0,0 0,-2 0,1 0,-3 0,1 0,-2 0,0 0,4 0,-3 0,2 0,-3 0,-2 0,-1-9,-3 6,-2-8,0 9,0-2,-2 1,1 1,-2 0,0 2,2 0,-1-4,0 2,0-2,-1 3,1 1,-2 0,0 0,1 0,-1 0,1 0,1 0,-1 0,3 4,0-1,1 4,2-2,0 1,0-1,0 1,0-2,1 1,3 0,1-3,1-1,0-1,-2-3,2-2,0-1,-1-2,0 1,1-1,-1 1,-1-1,0 4,-1-3,0 4,0 0,5 1,-4 3,4 1,-4 1,0 1,0-1,1 0,-1 0,3-1,-5 1,3 0,-4 4,0-2,-1 2,0-3,0 1,0 1,0-1,-2 1,-2-2,0 0,-1 0,2-1,-1 2,1-2,-1 0,-2-1,-1-2,-1 0,0 0,0-1,1-2,-1-1,3 1,-2 0,2 1,-1 1,1 0,-1 1,1 0,0-2,17-2,-5 1,13-2,-10 5,2-3,-3 3,1-3,-3 3,0-2,-1 1,2 0,-3 0,2 1,-1-1,2-1,-1 2,0-1,-2 1,0 0,0 0,0 0,0 0,0 0,0 0,0 0,1 0,-1 0,1 0,0 0,-2 0,2 0,0 0,-2 0,2 0,-1 0,0 0,3 0,-3 0,2 0,-2 0,0 0,0 0,0 0,2 0,-2 0,3 0,-3 0,3 0,-2 0,1 0,-1 0,0 0,1 0,0-1,1 0,2 0,-2 1,4 0,-2 0,2 0,0 0,0 0,-1 0,0 0,-2 0,1 0,-2 0,-1 0,1 0,-3 0,2 0,-2 0,1 0,-1 0,1 0,-1 0,0 0,2 2,-2-1,-1 2,2-1,-2 0,-15 3,8-3,-13 1,10-2,1-1,-2 0,2 0,1 0,-3 0,3 0,-2 0,1 0,0 0,0 0,0 0,0 0,0 0,0 0,0 0,0 0,0 0,0 0,-1 0,-1-1,3 1,-3-2,3 2,-2 0,0 0,1 0,0 0,0 0,-1 0,0 0,1 0,-1 0,1 0,-1 0,1 0,-1 0,1 0,0 0,-1 0,2 0,-2 0,-1 0,2 0,0 0,0 0,0 0,-1 0,1 0,-1 0,1 0,0 0,-2 0,2 0,-1 0,1 0,-1 0,1 0,-1 0,1 0,0 0,-4 2,3-2,-3 1,3-1,0 0,0 0,-1 0,3 1,-2 0,1 0,0-1,-1 0,1 0,1 0,-2-2,1 1,0-1,-1-2,2 2,-2-3,1 2,0-1,0 2,-1-1,2 2,-2-1,2 0,-2 0,0 1,-2-2,1 3,-1-2,0 1,1 0,-1 1,4 0,-3 0,3 0,-1 0,-2 0,2 1,0 0,1 2,-1-1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6:53.914"/>
    </inkml:context>
    <inkml:brush xml:id="br0">
      <inkml:brushProperty name="width" value="0.1" units="cm"/>
      <inkml:brushProperty name="height" value="0.2" units="cm"/>
      <inkml:brushProperty name="color" value="#393DD5"/>
      <inkml:brushProperty name="tip" value="rectangle"/>
      <inkml:brushProperty name="rasterOp" value="maskPen"/>
    </inkml:brush>
  </inkml:definitions>
  <inkml:trace contextRef="#ctx0" brushRef="#br0">1 9,'14'0,"1"0,-11 0,0 0,3 0,-3 0,4 0,-2 0,-1 0,1 0,0 0,-1 0,1 0,-1 0,5 0,-5 0,5 0,-6 0,0 0,3 0,-3 0,2 0,-1 0,0 0,1 0,-1 0,2 0,-3 0,2 0,-1 0,-1 0,3 1,-3 1,0 1,2 0,-2-1,2 0,-1 1,-1-1,1 0,0-1,0 0,1-1,-1 0,3 0,-3 0,1 0,-1 0,-1 0,3 0,2 0,-5 0,5 0,-4 0,0 0,2 0,-3 0,4 0,-4 0,3 0,-3 0,1 0,1 0,-1 0,2 0,-1 0,3 0,1 0,10 0,-7 0,7 0,12 0,-15 0,15 0,-23 0,-3 0,-1 0,1 0,0 0,1 0,0 0,0 0,-2 0,0 0,0 0,-20 0,11 0,-17 0,0-3,12 1,-10-2,17 3,0 1,-6 0,5-1,-4 1,2-2,2 1,-4-1,2 2,0-2,0 1,1-1,-1-1,0 2,0-1,0 1,-1 0,1 0,0 1,19 3,-11-2,16 3,-16-3,0 0,4 1,-4-1,3 2,-9 5,3-4,-5 3,5-2,-2-3,-4 1,2-2,-3-1,3 1,0 0,-4 0,5-1,-4 1,3-1,-1 1,-2-1,3 0,-2 0,1 0,0 0,0 0,-1 0,1 0,0 0,-1 0,0 0,1 0,-1 0,0 0,1 0,-3 0,3 0,-1 0,0 0,0 0,1-1,0 1,-1-3,1 3,-1-1,1 0,1 1,-2-1,0 1,-1 0,2 0,-1 0,1 0,0 0,-2 0,2 0,-2 0,2 0,0 0,0 0,-1 0,1 0,-1 0,1 0,0 1,0 1,0 1,2 1,-2 0,3 0,-2 0,0 0,0 0,-1-2,0-1,0-4,0 0,1-1,0 1,-1 1,0-1,0 2,0-1,1 1,-1-1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6:59.970"/>
    </inkml:context>
    <inkml:brush xml:id="br0">
      <inkml:brushProperty name="width" value="0.1" units="cm"/>
      <inkml:brushProperty name="height" value="0.2" units="cm"/>
      <inkml:brushProperty name="color" value="#393DD5"/>
      <inkml:brushProperty name="tip" value="rectangle"/>
      <inkml:brushProperty name="rasterOp" value="maskPen"/>
    </inkml:brush>
  </inkml:definitions>
  <inkml:trace contextRef="#ctx0" brushRef="#br0">579 18,'-17'0,"5"0,7 0,2 0,-3 0,1 0,-2 0,2 0,1 0,-1 0,-2 0,2 0,0 0,0 0,0 0,-1 0,1-1,-1 1,1-1,0 1,0-1,0 0,-1 0,1-1,0 1,0-1,0 1,0 0,-1-1,1 1,0 1,-1 0,1 0,0 0,-1 1,1 0,0 0,0 0,-2 0,3-1,-3 2,3-1,-1-1,-2 2,1-2,0 1,0 0,2 0,-3 0,3-1,-2 0,1 0,1 0,-3 0,3 0,-2 0,1 0,0 0,-2 0,0 0,0 0,0 0,1 0,0 0,1 0,-1 0,1 0,-1 0,1 0,-3 0,1 0,-2 0,1 0,0 0,1 0,2 0,0 0,0 0,-1 0,0 0,2 0,-2 0,2 0,-3 0,2 0,-2 0,2 0,0 0,-2 0,3-1,-2 0,1 0,-1 0,0 0,0 0,1-2,0 3,0-2,0 1,1-2,-1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19.261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1696 120,'-57'0,"9"0,-23 0,8 0,-6 0,-9 0,33 0,-25 0,27 0,-11 0,20 0,5 0,-1 0,14 0,-4 0,-2 0,10 0,-10 0,1 0,-6 0,-6 0,0 0,0 0,1 0,-1 0,6 0,1 0,6 0,5 0,-3 0,5 0,-5 0,-1 0,0 0,-7 0,-1 0,-6 0,-6-5,5 3,-6-3,8 5,4 0,3-4,10 3,1-4,57 1,-26-2,37 0,-35-2,-9 6,8-2,-4 0,-1 3,8-3,-10 4,10 0,-6-5,4 4,1-3,0 4,5 0,2 0,0 0,4 0,-9 0,3 0,-10 0,-1 0,-75 0,20 0,-9 0,-2 0,-12 0,-1 0,8 0,2 0,14 0,2 0,12-5,6 4,2-3,9 0,-8 3,4-3,-5-1,5 4,-4-8,4 8,-1-7,56 7,4-3,5 4,4 0,23 0,13 0,-6 0,-7 0,4 0,-17 0,-14 0,-3 5,-14-4,-6 4,-7-5,-6 0,-1 4,5-3,-3 3,5-4,-6 0,3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8:08.029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39 32,'23'0,"-2"0,-5 0,-3 0,2 0,-5 0,2 0,-6 0,3 0,-4 0,2 0,-1 0,1 0,4 0,1 0,0 0,0 0,-1 0,1 0,0 0,2 0,0 0,0 0,4 0,-3 0,3 0,-4 0,8 0,-6 0,4 0,-6 0,0 0,-1 0,-1 0,2 0,-2 0,0 0,1 0,-3 0,1 1,-1-1,-1 2,1-1,-1 0,3 0,-2-1,1 1,-1 0,1 0,1-1,0 2,2-2,-3 3,3-3,0 2,-2-1,0 0,-3 0,-1-1,1 1,-4 0,2 0,-3-1,2 0,-1 0,2 0,-1 0,-1 0,1 0,-2 0,1 0,-20-3,8 0,-23-2,12 0,-9-2,0 3,2-1,-4 2,7 0,-5-1,3 0,2 2,3-1,3 2,0 0,1 1,-3 0,-1 0,2 0,-3 0,3 0,-2 0,3 0,0 0,4 0,0 0,3 0,-1 0,1 0,-4 0,3 0,-2 0,1 1,1 1,-4 1,2 1,0-1,-1 1,1-1,0 0,-2 1,2-1,-1 0,-1 1,0-1,0-1,0 1,2-2,1 0,1-1,-2 2,3-2,-3 3,7-3,-2 1,5-1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8:41.698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127 11,'17'0,"-2"0,-6 0,2 0,-4 0,4 0,-5 0,2 0,-2 0,-1 0,0 0,0 0,2 0,0 0,0 0,-2 0,-1 0,3 0,-1 0,3 0,-1 0,1 0,1 0,-1 0,3 0,-2 0,3 0,-1 0,2 1,0 1,0 1,0-1,-1 1,1-1,0 0,0 1,0-1,2 0,-2 1,2-1,-2 0,0 1,0-1,2 0,5 1,2-2,4 1,-8-2,16 2,-13 0,14 1,-12 0,0-3,3 4,-7-3,12 3,-9-2,8 0,-7 0,-1-2,-1 2,2-1,0 0,0 1,-2-1,1 0,-3-1,9 0,-6 0,9 0,-4 0,2 0,3 0,-2 0,-3 0,1 0,-6 2,1-1,-3 2,-4-3,-3 4,-4-4,-3 1,-3-1,2 1,-20 1,-1 1,-20 1,-2-2,-4 3,-10-3,-6 1,-8 2,-27-4,25 1,-28-2,33 0,-11 0,24 0,-4 0,3 0,5 0,-10 0,19 0,-1 0,1 0,-4 0,2 0,-2 0,3 0,0 0,0 0,4 0,4 0,1-2,5 0,-4-2,5-2,1 2,5-3,0 3,4-1,2 2,2 0,2 1,1 0,0 1,25-2,-2 1,25-1,-10-1,7 4,-2-2,5 2,-6 0,3 0,-11 0,3 0,-10 0,3 0,-6 0,-3 0,-6 0,-1 0,-4 0,-1 0,-19-6,4 3,-14-5,7 4,1 0,0 2,-1 1,4 1,-2 0,2 0,2 0,2 0,1 0,3 0,0 0,0 0,2 0,0 6,1 2,2 6,1 2,0 1,0 1,0 1,0-2,0 1,0-6,0 4,0-4,0-1,0-3,-1-4,-4-2,0-1,-2-1,2 0,2 0,20 0,16 0,29 0,16 0,-10 0,16 0,-32 0,0 0,28 0,-21 0,-2 0,11 0,10 0,-25-2,4-3,-25 0,9-4,-11 4,-6-2,-3 3,-4-3,1 3,1-4,0 4,5-3,-2 2,-1 1,9 0,-10 4,10-4,-9 4,3-2,1 2,-6 0,0 0,-7 0,-3 0,-3 0,0 0,-2 0,2 0,-1 0,1 1,3 1,-3-1,3 2,-5-3,2 2,-1-2,0 0,-22 5,7-2,-20 5,11-5,-3 1,0 0,-1 0,3 0,-1-2,3 1,-1-2,2 0,1-1,2 0,0 0,2 0,-1 0,3 0,0 0,3 0,1 0,1 0,-1 0,26 4,-10-4,22 5,-13-5,-3 2,3 0,-5-2,0 2,-2-1,-5 0,-1 0,-2-1,1 0,-18 0,8 1,-15 0,14 0,1-1,1 0,-2 0,0 1,0 0,0 0,0 0,1 0,0 0,-1 0,1-1,25 3,-3-3,26 1,-6-1,7 0,1 0,-6 0,-4 0,-7 0,2 0,-5 0,-3 0,-8 0,-3 0,-3 0,0 0,-4 0,1 0,-1 3,2-7,3 6,4-8,4 6,4-2,3 0,7-2,3-1,-6 3,4-2,-7 1,2 1,-2-2,-4 4,-2-2,-3 2,-2 0,-2 0,-3 0,-1 0,0 0,-3 0,0 0,1 0,-1 0,1 0,0 0,0 0,0 0,0 0,1 0,-1 0,2 0,-3 0,0 0,0 0,1 0,-23 1,5 2,-24-2,8 1,3-2,-4 0,4 0,-2 0,2 0,4 0,2 0,3-3,-1-1,4-3,-1 0,0 0,1-1,0 0,1 0,-1-1,0 2,2-3,-3 3,4-2,-3 2,1 1,0 0,-2 1,2 1,-1 1,-1-1,2 2,-2-2,4 1,-1 0,-1 1,2-1,-1 3,3-2,-1 1,2 1,0-2,1 2,0 0,2-1,-2 1,1-3,0 3,-2-1,2 1,-1 0,0 0,1 0,-1 0,1 0,-1 0,0 0,1 0,-1 0,2 0,-1 0,-2 0,2 0,-1 0,0 1,1 0,-1 1,2 1,-1-2,-1 1,2-2,-5 0,1 2,-1-1,1 2,-1-1,1 1,0-3,0 2,1-2,1 0,-2 0,2 0,0 0,1 0,-1 0,1 0,0 0,-2 0,2 0,-3 0,3 0,-1 0,1 0,-1 0,1 0,0 0,-1 0,0 0,1 0,0 0,0 0,0 0,-1 0,1 0,-1 0,1 0,0-2,0 1,1-2,-2 2,2-1,-1 0,-1-1,1 1,1 0,-2 1,2 1,-3 0,2 0,0-1,0 0,-1-2,28-1,-5 3,24-2,-7 3,-4 0,-1 0,13 0,-14 0,18 0,-12 0,0 0,2 0,-5 0,2 0,-8 0,4 0,2 2,-6-1,9 1,-14 0,5-2,-2 4,-3-4,1 2,-5-2,3 2,-5-2,4 4,-3-4,1 2,0-1,3 0,2 0,4-1,-6 0,13 0,-15 0,15 0,-12 0,1 0,0 0,-2 0,-2 0,-1 0,-2 0,-1 0,4 0,-3 0,4 0,-1 0,1 0,3 0,-1 0,3 0,-3 0,1 0,-2-1,-1-1,1 0,0-2,8 2,-6-2,6 0,-10 2,-1-1,-2 3,-2-2,-1 1,-3 0,-2 0,-2 1,1 0,-20 5,13-4,-17 6,16-7,-1 2,-3-1,3-1,-3 1,3 0,0 0,-3 0,2 0,-2-1,2 3,-3-3,0 3,-1-3,-1 3,1-1,-1 0,0 1,-1-3,-1 3,-2-3,2 3,-1-3,3 2,-2-2,4 0,1 0,2 0,24 0,-8 0,18 0,-15 0,-2 0,-1 0,-1 0,-1 0,-1 0,0 0,-3 0,0 0,0 0,1 0,0 0,1 0,-1 1,-1-1,0 3,0-3,-1 3,-21-3,6 1,-18-1,11 0,3 0,1-1,3 0,1-2,2 2,1-1,1-1,1 3,0-4,1 1,-1-1,2 0,-1 0,1-1,1 0,0-1,2 2,0-1,2 0,1 1,1 0,1 1,0 2,3 0,-1 1,2 0,-3 0,3 0,-2 0,0 0,-1 0,0 0,-2 0,2 0,-2 0,2 0,-1 1,3-1,-2 3,3-1,-3 1,2 0,-4-1,0 1,1 0,0-2,0 3,-2-2,-1 4,-3 3,-4 1,-3 3,-3 3,0-1,0 4,0 0,1-1,1-1,2-1,2-4,0-1,3-3,-1 0,3-4,-1 1,-3-1,2 0,-7 0,3-2,-5-1,0-1,1 0,-4 0,2 0,-2 0,1 0,-3 0,1 0,-1 0,2 0,0 0,0-2,2 0,3-1,-1 0,6 0,-4 1,5 0,-2 1,1-2,-2 1,1 0,31 10,-2-5,29 11,-9-9,-11 2,5-1,-10-1,4 3,-5-3,-8 0,-5-1,-4-1,-3 0,-2-2,-1 2,-24 2,5-1,-19 3,4-3,2 0,-8 1,-1-3,-1 2,-2-3,3 3,-3-4,3 2,2-2,3 0,4 0,1 0,2 0,6 0,3 0,4 0,2 0,3 0,1 0,0 0,0 0,1-1,-1-1,0-1,0 0,2 1,-2-1,2 0,-1 1,0 0,1-1,-2 1,2-1,-2 1,2-1,-1 0,2-1,15 1,-4-1,12 4,-10-1,-1 1,1 0,-1 0,-1 0,-1 0,1 0,-3 0,0 0,0 0,-17-8,9 5,-16-8,12 7,-2 0,3 0,-2 0,1 0,1 0,-4 0,4 0,-3 1,3 0,-2 1,3-1,-1 3,1-2,0 1,0 0,0 0,-1 0,0 0,-2 0,2 0,-1 0,-1 1,2 0,-2 0,3 0,-3 0,2 0,-2 0,4 0,-2 0,2 0,-2 0,1 0,0 0,-2 1,2 0,-1 1,2-1,-2 1,1-1,-1 0,1-1,0 2,0-2,-1 0,1 0,0 0,0 0,-1 0,1 0,0 0,-1 0,1 0,0 0,-1 0,1 0,-1 0,1 0,0 1,-1-1,0 1,-1-1,1 0,0 0,1 0,-1 0,2 0,-3 0,3 0,-2 0,1 0,-1 0,1 0,-2 0,2 0,-1 0,2 0,-1 0,-2 0,3 0,-2 0,0 0,2 0,-3 0,3 0,-2 0,0 0,2 0,-2 0,1 0,23-10,-4 4,21-10,-5 7,-2-3,8 2,1-1,0 0,3 3,-11-1,12 2,-18 4,21-3,-17 5,4-1,-5 0,5 2,-7-2,14 2,-17 0,16 0,-17 0,20 0,-21 0,19 0,-17 0,8 0,-7 0,5 0,-5 0,4 0,-6 0,1 0,-3 2,-1-2,-1 2,-4-1,1-1,-1 2,2-2,4 0,2 0,4 0,0 0,3 0,-6 1,13 0,-15 2,16-3,-3 4,2-1,6-1,-3 2,3-1,-3 2,-3-1,-1 0,-6 1,-2-1,-1 0,-9-1,-1-1,-7 1,-1-3,-1 3,-25-2,10 1,-24-1,17-1,-4 0,2 0,0 0,1 0,1 0,1 0,2 0,2-2,-1 0,3-1,0 1,1-1,4 3,-2-3,2 3,1-3,-3 2,3-1,-2 0,0 1,1-1,-1 0,-1 0,2-1,-2 0,1 0,0 0,0 0,1 0,0 2,0-2,0 1,1-2,-1 1,2 0,-2 0,1 0,-1 1,1-2,0 1,0-1,0 2,-1-1,0-1,0 1,2-1,0 1,11-3,-3 2,10 0,-5 1,-1 3,-1-3,0 3,-4-2,1 1,0 1,1-1,0 1,-1 0,1 0,-1 0,0 0,1 0,0 0,0 0,-1 0,1 0,-1 0,0 0,2 0,-2 0,2 0,-1 0,0 0,1 0,-3 0,2 0,-1 0,0 0,2 0,-2 0,1 0,1 0,-1 0,0 0,1 0,-3 0,3 0,-3 1,1-1,2 1,-2-1,2 0,-1 0,0 0,-1 0,3 0,0 0,1 0,-1 0,1 0,-3 0,2 0,-4 0,2 0,-1 0,-1 0,2 7,-5-2,0 5,1-3,-2 1,2 2,-1-1,-1-1,3-1,-3-1,2-1,-1 1,-1-2,9-17,-2 8,6-14,-2 12,-1 4,4-2,-4 3,1-1,-1 3,-2-2,-1 2,-1 0,-2 0,3 0,-3-2,3 1,-3-2,1 1,0-1,0 1,2 0,-3 0,3 1,-3 0,1 0,0-1,-2-3,-1-1,-3 0,-2 1,-1 1,0 0,12 16,-7-8,10 15,-11-12,0 1,-1 1,-1-1,-1 0,-2 1,2-1,-2 2,3-3,-1 2,2-2,-1 0,1 1,-1-2,2 0,-1-1,1 0,-2 0,2 1,-3 2,3-2,-3 0,3-1,-3 1,2-2,-3 2,-1-5,0 0,-2-1,0 0,2-2,-2-2,1-1,0-1,0 1,2 0,-2 0,3-1,-1 1,1 0,2 0,-2 1,2-2,-1 1,0-1,0 2,-1-1,0 2,-2-1,-1 3,2 0,18 1,5 0,9 0,1 0,-12 0,7 0,-7 0,1 0,-6 0,0 0,-5 0,-1 0,-2 0,1 1,2-1,0-1,0-2,-1-2,-2 1,1 1,0-1,-1 2,0-1,2 2,-2 0,3 1,-1 0,0 0,-2 0,2 0,-1 0,-3-6,6 5,-2-7,4 7,4-1,-4 0,1 2,-3 0,0 0,-4 0,1 0,-1-4,-1 0,1-4,-3 0,2 2,-1-1,1 1,-2 1,1 0,5 3,-3 0,6 2,-2-1,0 0,1-2,-3 2,3-2,-2-2,2 2,-1-2,1 1,2 0,1-1,0 2,2 1,-2-1,1 3,-1-2,0 2,-3-1,-1 0,0 0,-3 1,0 0,1 0,-2 0,2 0,0 0,-1 0,-20 2,2 0,-19 0,13 0,-2-1,4 0,1 0,2-1,2 0,4 0,2 0,2 0,3-7,-2 3,2-5,-2 4,-1 2,0-1,-2 1,2 2,17 3,0-1,19 2,-5-3,4 0,2 0,1 0,2 0,1 0,-8 0,3 0,-7 0,0 0,1 0,-9 0,2 1,-7 1,-1 2,-3-1,-1 0,-2-1,0 1,-2 0,4 0,-1 0,1-2,2 2,-3-1,1 1,-1-1,-2 1,2 0,-3 0,2-1,-1 1,1 0,2 0,-2-1,1 1,-1 0,-1 0,2 0,-2-1,0 1,2 0,-2 0,4 0,0 0,1 0,3 0,-2-1,-1 1,0-3,-2 2,-1-1,-1-1,-1 1,-15-7,9 4,-13-4,12 6,1 0,-5-1,3 1,-3-1,3 10,2 0,-2 8,2-1,-2 1,1-1,-1 2,-1-3,1 1,-3-4,2-1,0-1,0-2,0-2,-3-2,2-1,-3-1,-1-1,0-1,-3 0,3 0,-2-1,3-1,-1-1,1-1,-1 3,0-2,1 2,-5 0,2 1,-4 0,0-2,-1 2,1-3,-3 2,5-2,-2 1,2-1,0 1,2-3,-1 3,1-3,-2 0,-2 1,-1-1,-2 1,1 1,1 0,1 0,2 3,2-2,1 1,1 1,-2-2,3 2,-1 0,4 0,1 0,0 0,19 0,2 0,18 0,-1 0,1 0,3 2,-1 1,4 1,-10-1,5 1,-10-2,3 3,-2-1,-6-1,-4 1,-4-1,-4 0,-2-1,-2 1,1-3,0 1,1-1,1 1,0 0,-1 1,3 0,-3 1,0 0,-1-1,0 1,0 0,-1 0,0-1,-12 4,-7-1,-16 2,-9 2,-9-3,-3 1,-3-4,3 0,15-3,-8 0,19 0,-8 0,10-2,5-2,3 2,4-3,0 4,3-3,-5 1,3 1,-6-1,-3 2,2-2,-13 3,10-2,-12 2,6 0,4 0,-6 0,6 0,-4 0,2 0,4 0,2 0,3 0,2 0,4 0,2 0,3 0,0 0,-1 0,0 0,0 1,0 1,1 2,0-1,0 1,0-1,2 0,-4-2,28 0,-6-1,17 0,-9 0,-6 0,-1 0,0 0,-6 0,0 0,-6 0,0 0,-23 0,5 0,-17 0,2 0,3 0,-7 0,10 2,-5 0,7 2,-8 0,4 0,-2 1,3-1,0-2,-1 1,4-2,0 2,4-2,1 2,2-3,0 3,2-2,1 0,1-1,1 0,-1 0,2 0,-1 0,3 0,-3 0,2 0,0 0,1 0,2 0,-2 0,-1 0,2 0,-1 0,1 0,31-6,-9 5,30-7,-13 7,-5-1,6 0,-9 2,7-2,-6 0,0 2,-3-2,-3 2,3-2,-5 2,10-2,-5 2,5 0,4 0,-4 0,5 0,-7 0,-3 0,0 0,-2 0,-1 0,-5 0,3 0,-5 0,4 0,-3 0,1 1,-4 0,-1 0,-1-1,-4 0,3 0,-6 0,3 0,-24 1,4 0,-25 0,8-1,-9 0,0 0,7 0,-2 0,10 0,-3 0,4 0,3 0,4 0,1 0,0 0,2 0,-3 0,4 0,-3 0,1 0,1 0,3 0,1 0,0 0,3 0,-1 0,1 0,0 0,-2 0,3 0,-3 0,1-2,-2 1,1-1,1-1,-1 3,2-3,0 1,1 1,0-2,0 3,1-3,-1 3,1-3,-1 3,2-1,17-6,3 6,20-8,1 6,4 1,3-1,-11 3,5 0,-13 0,6 0,-4 0,-8 0,0 0,-7 0,-3 0,1 0,2 0,-2 0,6 2,-4 0,4 1,-2 1,4 0,-1-1,2 1,-1 0,1-2,0 1,-3-3,0 2,-4-2,0 1,-4 0,-2 0,-2-1,1 0,-24 0,11 0,-23 0,14 0,-1 0,-1 0,0 0,0 0,-2 0,2 0,0 0,1 0,2 0,-1 0,-1 0,1 0,0 0,1 0,3 0,-1 0,0 0,2 0,0 0,3 0,-1 0,2 0,1 0,1 0,-2 0,2 0,-1 0,1 0,-2 0,1 0,-5 0,2 0,-1-1,-1 0,2 0,-1 1,3 0,0 0,2-1,1 0,-1 0,1 1,0 0,0 0,-2-1,3 1,-3-2,1 2,2 0,-3 0,3 0,-2 0,0 0,0 0,0 0,0 0,1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9:17.319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98 154,'27'-2,"15"1,-15 1,12 0,-22 0,4 0,-4 2,-5-2,0 3,-8-2,1 0,-18-6,5 1,-14-3,10 4,-4 1,2-1,-2 1,0-2,1 1,-1 1,3-2,-1 4,0-3,0 3,2-3,-1 1,3-2,0 1,0-1,5 2,-2-2,6 0,15 2,1-1,17 3,-8 0,9 0,-2 0,6 0,-1 0,-7 0,3 0,-7 0,5 0,-5 2,-1 0,-9 1,-2-1,-5-1,-2 1,-2-2,1 1,1-1,1 0,1 0,2 0,2 0,4 0,3 0,3 0,-3 0,4 0,-3 0,-1 0,2 0,-9 2,0-2,-2 1,-4-1,-23 0,1 0,-29-2,7-1,-5-2,10 3,-5-2,12 1,-2-1,6 2,8-2,4 4,4-1,3-1,22 0,2-2,19 0,0 2,-8 2,7 0,-11 0,5 0,-6 0,-2 0,-4 0,-2 0,-3 0,3 0,-5 0,2 0,-2 0,0 0,-2 0,-1 0,-1 0,-3 0,-1 0,-2 0,-22 0,8 0,-20 0,11 0,-1 0,2-1,3 0,4-2,4 3,2-1,24 1,-6-2,21 0,-12-2,0 0,-3 0,-3 1,-6 1,-1 0,-4 1,-1 1,-23-2,5 2,-17 0,10 0,4 0,1 0,6 0,1 0,4 0,1 0,21 0,-7 0,16 0,-17 0,2-1,-6 1,1-2,-28 1,3 1,-23-1,9 1,2-2,3 1,-1-1,7 2,-1 0,5-1,8 0,0 0,33 1,-13 0,24 0,-22 0,-2 0,-4 0,-2 0,-19 11,-4 0,-21 8,-2 2,-2-3,-1 5,12-7,-3 2,10-3,-3 3,3-5,8-2,5-4,5-2,2-1,2-1,19-3,-1 0,22-1,-5 1,5 0,-7 0,3 0,-10 0,1 0,-7 0,-8 1,-41-1,19 1,-39-1,33 2,-7-2,5 2,3 0,5-2,3 3,3-3,2 2,0-2,2 0,13 10,-7-7,11 9,-12-8,1 2,-5 0,-4 2,-8-1,-4 1,-6 0,-1 0,3-2,-6 2,7-4,-3 2,6-2,7-2,-1 1,7-2,-1 0,28-1,-8 0,18 0,-15 0,-2 0,-3 0,-2 0,-5 0,0 0,-18 0,10 0,-16 0,17 0,-1 0,15-7,5 3,10-9,-1 8,-2-6,-1 2,2-3,-1-2,-4 1,-4-1,-4-2,-4 3,-1-3,-4 2,-1 1,-1 1,-3 0,-2 5,-3 0,-3 5,-3-1,-5 3,-1 0,1 0,1 0,3 1,-1 3,6-1,1 3,4-3,2 3,2-2,1 4,2-2,6 4,0-5,10 4,-4-5,3 1,-3-2,-3 1,-1-1,-2 0,-1-1,-3-1,10-7,7 3,13-3,11 2,3 3,-11-1,4 2,-18-2,4 1,-8 0,-5 1,-5 0,-4 0,-1 0,1 1,3 1,0-1,2 2,1-1,-1 1,2 0,-3-1,1 1,-4-3,1 2,-4-2,-18 1,3-1,-17 1,11-4,1 0,3-2,2 2,5 1,0 0,29 1,-9 0,21 1,-15 0,-1 0,4-2,-3 0,0-2,-3 1,-4-1,-2 1,-4 0,-2-1,-3-3,1 2,-9-4,2 5,-9-2,4 1,-1-2,3 2,0 0,5 2,0-3,3-1,5 0,0-1,8 1,0 0,3 1,-4 0,-1 2,-3 0,-2 2,-2 0,-18-1,0-1,-13-1,6 0,2 0,3-2,0 2,4 0,2 0,4 1,0 0,3 2,-4 0,0 5,-1 0,-1 4,-1-1,-2 1,-7 2,0 1,-8 0,4 0,-3-2,7-2,-2 0,4-3,5 1,-1-1,7-1,-1-1,24 2,-3-2,18 1,-8 0,-2-1,2 2,-3-1,4 2,-4 0,1 0,-8 1,0-1,-6 1,-2-1,-2 1,-1 1,-2 2,1 6,-2-4,-5 12,1-6,-5 4,2-6,2-2,0-5,2 1,0-4,2 0,0 2,3-2,3 2,3-3,2 1,-1 0,-1 0,-1 1,-1-1,-1 0,-3 0,-15-3,3 2,-13-3,9-2,2 0,2-1,3 0,2 0,1 2,19 1,-11 0,13 2,-14-1,-23 0,-4-1,-25 2,-3-1,-4 1,0-2,12 0,-1 0,16 0,-5 0,10 0,7 0,3 0,8 0,-1 0,4 0,-6 0,4 1,-7 1,4 0,-4 1,4-3,-1 3,3-3,0 2,1-2,0 0,18 8,-3-5,16 7,-7-6,2 0,-2-1,3 0,-6-2,-2-1,-4 0,-3 0,-1 0,-1 0,-22 8,5-4,-18 5,9-6,1-2,-3 0,3-1,1 0,5 0,4 0,3 0,3 0,18 3,-2-3,12 3,-11-3,-3 0,-2 0,-2 0,-27 0,8 0,-24 0,15 0,1 0,2 0,4 0,6 0,1 0,4 0,23 0,-1 0,21-2,-14 2,2-4,-6 3,1-2,-3 2,-5 0,-4 1,-4 0,-2 0,-26 0,6 0,-16 0,6 0,6 0,-5 0,4 0,6-2,2 1,5-1,0 0,4 1,0-1,13-5,3 1,15-1,4 5,3-2,2 3,-7-3,3 4,-7-2,2 0,-2 2,-6-3,-5 1,-3 0,-3-1,-2 3,-1-4,-4-5,0-2,-1-6,-5 1,-3-1,-4 2,-9-10,9 13,-17-14,11 15,-5-2,0 4,3 5,-2-2,1 4,4-2,3 4,5-2,1 1,4 1,-2-1,0-1,2 2,-3-1,3 4,-1-2,18-1,2-2,21-3,-5 0,-1 3,3-2,-5 3,2-1,-5 0,-6 2,-3-2,-6 2,-1 0,-3-1,2 1,-1-3,5 3,2-3,3 2,6-2,2 2,6-3,-8 2,5-2,-8 0,7-2,-5 2,-3-2,-3 3,-2-1,-2 2,-1-1,-1 3,-3-2,1 2,-2 0,-1 0,2 0,-2 0,3 0,-5 0,5 0,-3 0,4 0,-3 0,4 0,-4 0,0 0,-1 0,-1 0,2-1,0 1,1-3,-1 2,1-1,1-1,0 2,-1-1,-1 1,0 1,-2 0,3 0,-4 8,3-4,-1 9,1-5,2 2,3 2,0-2,0 4,-1-3,-3 1,0-2,-2-2,-1-1,0-3,-3 0,1 1,-13-3,6 2,-11-4,9 0,-3 0,0 0,1 0,-1 0,2 0,1 0,2 0,0 0,23 0,-4 0,19 3,-9 0,-2 3,-1-2,-2-1,4 1,0-2,6 0,-7-2,4 0,-9 0,4 0,-9 0,4 0,-8 0,2 0,-5 0,0-1,1 1,-2-1,3 1,-2 0,-22-6,8 3,-18-6,11 8,-1-3,-1 2,1 0,1-1,4 1,1 0,3-1,2 2,0-1,3-1,37 1,-18-1,39 2,-34 1,12-1,-16 0,2-2,-9 3,-2-2,-2 1,-1 1,0-1,0 1,-40 0,21 0,-33 0,37 0,-1-2,3 2,1-1,2-1,25-2,-10 2,22-3,-16 4,5 0,-5 1,0 0,-2-2,-2 2,2-2,-7 2,0 0,-26-2,10 1,-17-3,15 4,1-2,0 2,2 0,1-1,2 0,-2 0,2 1,-1-2,1 1,23-5,-9 3,18-2,-19 3,0-1,-4 3,-25 3,11 3,-21 2,13 6,5-6,-8 5,12-7,-9 2,11-6,-15 0,10-2,-8 0,5 0,1 0,4 4,14 2,6 2,27 7,-1-6,6 1,-10-5,-11-5,-4 2,-1-2,-2 0,0 0,12 0,-4-1,1 0,-9-1,-7 2,-3-2,2 2,1 0,3 0,0 0,1 0,-3 0,0 0,1 0,-4 0,2 0,-2 0,-19 9,9-5,-20 8,13-8,-10 4,6-4,-4 3,1-2,5 0,-4 0,5 0,-1-1,-1-1,-1 1,0-1,2 1,-9-2,10-1,-18-1,21 0,-9 0,17 0,-1 0,18 2,-6-2,15 3,-6-1,-3 2,17 1,-5-1,7 2,-6-4,-7 0,22 0,-10-2,7 2,-21-2,-15 0,0 0,2 0,-1 0,4 0,-1 0,0 0,1-2,-1 0,1-1,1 0,-1 0,-1 0,1 0,-2 0,6-2,-9 2,5-1,-22 0,-1-2,-16-3,7 1,-6-4,13 6,0-2,8 5,4 0,1-1,13-3,3 1,14-1,1 4,-3 1,4 1,-4-2,2 1,-2-2,-4 4,-5-2,-2 1,-4 0,-4 0,1 0,-30 0,17 0,-21 1,23 0,2 0,14 0,-6 0,13 0,-9-2,-2 2,-1-1,-3 1,2 0,-24-9,7 4,-16-6,6 3,4 2,-4 0,4-1,3 4,2-2,4 2,1 0,3 1,-1-1,21 1,-4 0,16 0,-10 2,-1 0,1 0,2 0,0 0,5 0,-5 0,3 0,2 0,-5 0,8 0,-10 0,8 0,-9 0,0 0,-6 0,-3 0,-2 0,-2 0,-16 5,-3 1,-15 4,7-4,-6 0,11 0,-6-2,8 1,2-1,4-1,4-1,2 0,21 4,0-2,22 7,-5-6,-3 1,1-2,-5 0,1 1,-6-2,-3 1,-7-2,-3 0,-1-1,-4-1,0 4,-24 1,5 0,-26 3,18-6,-6 2,9-4,1 3,5-2,4 0,4 0,4 1,12 8,4-3,14 9,-7-9,4 3,-5-6,4 2,-2-3,-5 1,-4-1,-5-1,0 0,-4-2,-19 0,1 0,-18 0,5 0,7 0,-6 0,7 0,-3 0,3 0,5 0,2 0,4 0,2 0,2 0,-2 0,-1 0,-1 0,-1 0,1 0,-2 0,1-3,-3 0,2-1,1 1,-1 1,2-1,1 1,-3 1,4-2,-1 3,-1-3,2 3,-2-2,1 1,-2-1,-1 0,1 0,0 1,3 0,-3 1,3 0,-3-1,2 0,0 0,-1 1,4 0,-4-1,4 0,-1 0,-1 1,1 0,-2 0,3 0,-3 0,3 0,-3 0,1 0,-1 0,1 0,1 0,0 0,21-1,-4 1,25-2,-3 2,7 0,6 0,1 0,4-2,-13 2,3-5,0 2,-3-1,5 1,-9-1,-4 3,3-1,-12 2,7 0,-11 0,5 3,-6 1,-3 2,-2-1,-5-2,-1 0,-2-1,-16-12,-1 2,-17-11,8 11,-4-4,4 6,2-4,2 4,6 1,2 2,2 1,5 0,-1-2,4-1,6-4,4 1,9-1,5-1,-3 4,4-4,-8 6,2-2,-5 4,-4-1,-3 3,-2-1,0 1,-21 0,7-2,-16 0,13-3,0 0,4-1,1 1,2 0,3 2,13 5,-8 1,10 5,-13-4,-1 0,-5-1,-3-1,-7-1,-5-1,5 0,-1-1,9-1,0-1,4 2,0-2,-1 2,1-1,32 1,-6 1,36 0,-16 0,-6 0,2 0,-12 0,4 0,-7 0,-7 0,-5 1,-4 0,-1 0,-3 0,2 0,5 0,3-1,3 0,1 0,3 0,-2 0,3 2,-5-1,-2 3,-2-1,-4-1,-2 1,-2-2,-12 8,-7-2,-14 7,-8-7,0 4,2-6,3 1,5-3,1-1,5-2,7 0,4 0,4 0,3-1,10-7,6 4,5-5,7 5,-4 2,8-2,-7 4,5-4,-8 4,2-2,-4 0,-3 2,-4-2,-3 2,-3 0,-18-1,6-3,-15 1,14-3,1 2,1-1,4 0,2 1,1-3,0 2,0 0,-5 1,-1 2,-4 0,0 1,1-2,-1 2,0-3,4 1,-1 0,4 1,17-1,-1 2,20-1,-8 4,4-1,-6 0,3-1,-4 0,2 0,-5 0,-2 0,-6 0,-4 0,0 0,-4 0,2 4,-1-2,0 3,1-2,-2 2,0-1,-1 2,-2-2,3 2,-3-1,1 0,-1 3,0-2,0 3,0 1,0 0,-3 3,-2 0,-4-1,-3 3,0-4,1 0,-1-1,4-4,-2 1,4-1,-3-3,-1 2,-4-2,-1-1,-5 1,0-2,0 1,-11-2,13 0,-16 0,14 0,-7 0,5-2,3 0,3-2,4 1,2 0,4 0,23 4,-5 2,15 4,-10 0,-4 0,-1-1,-2-2,-2-1,-4 0,0 0,0 3,6-4,8 4,7-3,8 1,4 1,-7-1,4-1,-11 0,1-1,-5 0,-5 0,-4-2,-4 0,-22 0,4 0,-22 0,11 0,-3 0,2 0,2-2,3 2,5-2,2 2,4 0,2 0,2 0,28 0,-6 0,27 0,-11 0,3 0,2 0,-1 0,-8 0,-2-3,-10 0,-5-1,4 2,-5 2,9 0,1 2,-1 0,-2 2,-1 0,-1-2,2-1,-1-1,-3 0,1 0,-4 0,1 0,-1 0,2 0,-4 0,1 0,-3 0,1 0,-4 0,2 0,-3 0,1 0,1 0,0 0,0 0,1 0,-1 0,-2 0,2 0,-1 0,0 0,1-2,-12-8,4 1,-11-7,6 7,-1 0,2 2,0 1,1 1,0 0,1 2,0-1,0 1,0 0,-1 1,1 0,-2 0,1 0,-1 1,-1-2,-1 3,-4-3,2 2,-1-2,3 3,-1-3,2 3,0-3,1 3,2-3,-2 3,2-3,-4 3,2-2,-3 1,1-2,-2 2,3-1,-1 0,4 1,-2 1,1-1,0 1,-1 0,2-1,-2 0,1-1,0 1,1-2,-2 0,2 2,-2-2,1 3,-1-3,1 2,-1-2,0 1,0 0,2 0,-2-1,2 2,-1-2,-1 0,2 2,-1-3,1 0,3 1,-3-3,3 0,-1 2,1-3,5 3,-1-1,6 2,-3 0,1 3,1-1,-2 1,2 0,-3 0,1 0,0 0,-1 0,1 0,-1 0,0 0,0 0,0 0,1 0,-1 0,0 0,0 0,0 0,1 0,-1 0,0 0,1 0,-1 0,3 0,-2 0,1 0,1 0,-2 0,1 0,1 0,-2 0,1 0,-2 1,0-1,0 1,1 0,-1 1,0-1,-1 1,1 0,0 0,-1 1,1 0,-1-1,1 2,-1-1,0 0,0 1,0 1,1-1,1 0,0-1,-2 0,2-1,-2 0,2 1,1-3,-2 2,1-1,-2 0,11 3,3-3,11 6,-6-7,2 2,-7 0,3-2,-7 2,0-2,-6 0,-2 1,-2-1,-17 3,4-3,-13 1,10-1,2 0,2 0,4 0,-1 0,26 0,-12 0,22 0,-17 0,-4 0,0 0,-5 0,0 0,-20 0,-2 0,-11 0,2 0,7-2,-1 2,4-4,4 4,6-1,0 1,22 0,-7 0,17 0,-14 0,1 0,-3 0,0 0,-3 0,-2 0,0 0,-11 12,2-6,-7 10,4-10,2-2,1 2,3-4,-1 5,2-3,2 2,2-2,3 0,2 0,3 1,0-2,1 2,6-1,-4 1,3-1,-2-1,1 3,-1-2,-2 1,-2-2,-3 0,-1-1,-2-1,-2-1,1 0,1 0,-1-2,2 0,-3-4,2 2,-1-1,-1 0,-2 2,1-3,0 1,-2 0,1-2,-2 3,0-2,-3 1,-2 1,-1-2,-2 2,3-1,0 1,1 1,0 1,0-2,-1 2,-1-3,0 4,1-4,-3 3,0-2,-1 0,-1 0,0 0,1-2,-1 1,1-1,1 0,-1 1,2-1,1 3,2-2,2 3,-1-4,0 2,2-2,-1 1,2-2,0 2,0-1,0 2,3-1,0-1,1 3,1-1,-1 3,1-2,0 1,-1 0,1-1,-1 0,1 1,0-1,-1 1,2-1,-1 1,1 0,0 0,0-1,-2 1,2 0,-2 0,1 1,-1 8,-1-3,0 6,-3-4,1 0,-1 0,2 0,-1-2,2 1,0 0,0 1,-1-1,1 0,1 0,1 0,1-1,-2 0,1-1,-2 0,3 0,-2-1,1 1,1-2,-1 1,0-1,0-1,1 1,3-2,0-1,4-2,-1 1,2-1,-2 2,-1-1,3 2,-7-1,5 0,-9 2,1 0,-13-6,7 3,-9-5,9 6,0 2,-2-7,2 3,16 8,-4-2,13 9,-7-7,1-1,2 3,-1-1,-1 3,-3-1,-4-1,-3-1,-1-1,-2-1,0-1,0 2,-1 0,1 1,-1-1,0 0,3-2,-2 1,1-1,2-1,-4-1,4 0,-2 0,1 0,3 0,-3 0,3 0,-3 0,2 0,-2 0,-1 0,0 1,1-1,-1 2,0-1,1 0,-1 0,-20-1,11 1,-18-1,18 0,-1 0,-3 5,4 2,-2 3,3 5,1 0,-1 4,0-3,3-2,-2 0,1-6,1 0,-3-3,2-2,-6 0,0-2,-3-1,-2 0,0 0,-6 0,-2 0,-6 0,-5 0,-3-2,1 2,5-4,-1 2,4-2,0 0,3 0,6 0,6 1,0 1,6 0,0 0,24 1,-5 0,22 1,-10 2,-1 0,3 2,-7 0,5 0,-3 0,0 0,0 0,-2 0,2 0,-5 0,10 1,-10-1,5 1,-12-1,0-1,-4 0,-1 0,-3-1,2 0,-21-2,-1 2,-20-2,2 0,3 0,-1 0,4 0,7 0,-4 0,14 0,-4 0,8 0,2 0,22 0,1 1,19 2,-4 1,4-1,7-1,4-2,0 0,-9 0,-1 0,-6 0,1-2,-2 0,-7-3,-5 3,-3 1,-4 1,-1 0,-3 0,1 0,-4 0,2 0,-3 1,1 0,0 3,-1-2,1 0,0-1,0-1,3 3,-2-3,3 2,1-2,0 1,1-1,-1 2,-1-2,-1 0,0 0,-3 0,0 0,1 0,0 0,1 0,1 0,0 0,4 0,-2 0,1 0,-3 0,-1 0,-2 0,0 0,-21 0,10 0,-19 0,11 0,0 0,-5-2,5 0,-4-3,1 1,-2-2,1 1,-1 1,0 0,0 1,1 2,-1 0,2 1,1 0,2 0,0 0,2 0,3 0,-1 0,3 0,-1 0,-1 0,2 0,0 0,2 0,0 0,0 0,22 0,-2 0,20 0,-10 0,-2 0,-1 0,-2 0,-2 0,-6 0,-2 0,-4 0,-2 0,-23 1,9 1,-22 2,12-2,-2 1,1-1,5 2,0-2,4 0,2-2,2 0,4 0,-1 0,22-3,-11 3,20-4,-14 3,0-2,2 1,-4 1,-1-2,0 1,1-1,0 0,4-1,-3-1,3 1,2-1,-3 2,2-1,-5 1,2 0,-4 1,0-1,-3 3,0-1,0 1,-1 0,2 0,-1 0,2 0,-3 0,3 0,-3 0,2 0,-5-10,0 3,-5-10,1 7,-2-3,1-2,-1 1,1-2,1 4,1-2,-1 4,3-1,-2 3,2-1,0 3,-1 0,1 0,-1 2,1-2,0 0,0 2,0-2,0 1,0 1,0-4,0 3,0-2,0 1,0 1,0 1,-5 0,-1 1,-4 2,1 1,-1 0,-1 0,1 0,-4 0,4 0,-1 0,1 0,0 0,3 0,-3 0,4 0,-1 0,-1 0,0 0,-1 0,-1 0,1 0,-3 0,2 0,-3 0,3 0,-4 0,2 0,-2 0,2 0,-1-2,3 2,-4-3,4 3,-1-2,3 1,-1 0,3 0,-2 0,2 0,2 0,-2 1,1 0,-1 0,-1 0,2 0,-2 0,2 0,-1 0,1 0,0 0,-1 0,1 0,-1 0,1 0,-1 0,1 0,0 0,-1 0,1 0,0-1,-2-1,3 1,-2-1,1 1,-1 0,-1 1,1 0,1 0,1 0,-2 0,1-1,-1 1,1-1,0 1,-1 0,0-2,0 2,-1-1,1 1,1 0,-1 0,2 0,-2 0,20 0,-6 0,18 1,-10 1,1 0,-1 2,-2-4,-2 1,-3 1,-1-2,-2 3,0-3,-2 2,1-1,-1 1,2-2,0 3,0-3,1 1,1-1,3 2,1-2,4 4,-1-4,1 3,-2-2,-3 0,1 0,-4 0,-2 1,-1-1,-1 1,-7 6,-3-2,-8 5,0-4,-2 0,1-1,1 0,3-2,1 1,3-4,2 2,20-2,1 1,13-1,6-1,-14 0,12 0,-14 0,2 0,-4 0,-5 0,-3 0,-4 0,0 0,0-1,0 0,1 0,-1 1,3 0,0 0,5 0,-3 0,1-1,-3 0,-1 0,-1 1,-1 0,0-1,-1-1,2-1,-2 1,1-1,0-1,-1 1,1-1,-2 0,2 0,-3 0,2 0,0 2,0-2,2 2,-2-2,1 3,-1-3,2 1,-2-1,1 1,0 0,-1 0,2 1,-2-1,1 1,0 5,-23-7,11 8,-19-11,14 5,2 0,-1-1,1 3,1-1,-1 1,-1 0,0 0,-2 0,1 0,-2 0,2 0,1 0,3 0,0 0,3 0,0 0,1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9:34.933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71 30,'20'0,"-6"0,-1 0,-6 0,7 0,-4 0,-1 0,21 0,-15 0,12 0,-20 0,-2 0,11 0,-6 0,15 0,-13 0,4 0,-8 0,1 0,-4 0,1 0,-1 0,4 0,4 0,0 0,3 0,0 0,-3 0,5 0,-10 0,2 0,-5 0,-2 0,-19 0,5 0,-21 0,14 0,-2 0,0 0,-8 0,3 0,-7 0,11 0,-4 0,-7 0,8 0,-6 0,12 0,1 0,3 0,4 0,3 0,2 0,0 0,-6 0,4 0,-18 1,18 0,-9 0,14 0,40 1,-12 0,33-1,-22-1,2 0,-9 0,4 0,-8 0,1 0,0-2,-3 2,0-2,0 0,-2 2,-1-2,-2 2,-2 0,7 0,-12 0,8 0,-12 0,1 0,1 0,-2 0,8 0,-7 0,8-1,-12 0,2 0,-2 1,-1 0,2 0,5 0,-1 0,3 0,0 0,-3 0,2 0,-3 0,1 0,-2 0,1 0,-3 0,3 0,-1 0,1 0,-1 0,12 0,-11 0,14-1,-15 0,3 0,1 1,-6 0,3 0,-3 0,4-3,-3 2,5-2,-7 2,0 1,3 0,-3 0,2 0,-2 0,1 0,-2 0,4 0,-5 0,4 0,0 0,0 0,1-2,-2 2,0-1,0 1,0 0,-1 0,1 0,0 0,0 0,-2 0,2 0,-1 0,0 0,1 0,-2 0,1 0,1 0,-1 0,1 0,-2 0,2 0,1 0,-1 0,0 0,-1 0,-1 0,2 0,-1 1,0-1,0 1,1 0,-1 0,1 0,2-1,-1 1,1-1,-2 2,2-2,-2 0,3 0,-1 0,0 1,1-1,-1 2,1-2,-1 1,1-1,-3 3,3-3,-1 1,2-1,-1 2,3-2,0 2,1-1,4 1,-3 0,4 1,-4-2,2 2,-2-3,0 2,-2-2,-1 0,-1 0,-2 0,1 0,-1 0,0 0,1 0,-1 0,1 0,1 0,-1 0,-1 0,4 0,-5 0,3 0,-5 0,1 0,0 0,1 0,-1 0,0 0,-1 0,1 0,0 0,5 0,-2 0,4 0,-1 0,0 0,-1 0,-1 0,-1 0,-1 0,0 0,-3 0,0 0,0 0,1 0,-1 0,1 0,0 0,0 0,2-1,-1 0,2 0,-1 1,-1-2,1 2,-2-1,-1 1,0 0,1-1,-1 0,1 0,-1 1,0-1,2 1,-2-3,1 3,-1-3,2 3,-1-1,5-1,2 2,-1-2,6 2,-3 0,3 0,1 0,-3 0,-2 0,0-1,-4 0,0 0,-1-1,-3 2,3-2,-3 1,2 1,-2-2,-1 1,1 1,0-1,-2 1,2 0,-1 0,3 0,-1 0,1 0,-2 0,-2 0,1 0,1 0,-1-3,3 3,0-3,1 3,3 0,0 0,2 0,-1 0,3 0,-1 0,1 0,0 0,-2 0,4 0,-3 0,1 0,-2 0,0 0,-3 0,3 0,-2 0,0 0,1 0,-1 0,0 0,-1 0,-3 0,1 0,-4 0,2 0,-1 0,-2-1,3 1,-3-1,2 1,0-2,1 2,0-1,2 1,-1 0,1 0,2 0,-1 0,4-2,-4 2,3-2,1 2,0 0,3 0,-1 0,-2 0,2 0,-4 0,-1 0,-1 0,-1 0,1 0,-1 0,-1 0,1 0,1 0,0 0,1 0,-1 0,1 0,-1 0,2 0,-1 0,-1 0,4 0,-3 0,3 0,-2 0,1 0,-3 0,2 0,-3 0,-1 0,2 0,-3 0,1 0,-2 0,0 0,1 0,-1 0,3 0,-2 0,2 0,-3 0,1 0,-1 0,-1 0,1 0,-2 0,4 0,-2 0,3 0,-2 0,3 0,-4 0,5 0,-4 0,4 0,-3 0,-1 0,1 0,-4 0,1 0,1 5,6-4,1 4,3-5,0 0,3 0,2 0,4 0,-4 0,0 0,-4 0,-1 0,-2 0,-1 0,1 0,0 0,0 0,0 0,0 0,-1 2,1-2,-2 1,2-1,-4 0,1 0,-3 0,1 0,-1 2,0-2,1 2,-1-2,1 1,1-1,-1 2,1-2,-1 0,-1 0,1 0,-1 0,0 0,1 0,-1 0,1 0,1 0,0 0,-1 0,1 0,-1 0,1 0,-2 0,1 0,-2 0,3 0,0 0,-3 0,2 0,-1 0,0 0,1 0,-1 0,0 0,1 0,-3 0,3 0,-1 0,2 0,-2 0,1 0,-1 0,1 0,1 0,1 0,-1 0,3 0,-3 0,4 0,-4 0,3 0,-3 1,1 0,-3 0,1-1,-1 1,0 0,1 0,-2-1,0 1,-1 0,-2 0,2-1,-1 1,-1 1,3-1,-3 0,2-1,-1 0,1 0,-1 0,1 0,0 0,-1 0,3 0,-5 0,4 0,-1 0,-1 0,3 0,-2 0,0 0,3 0,1 0,0 0,4 0,-4 0,1 0,-3 0,1 0,-3 0,-1 0,0 0,0 0,1 0,0 0,-1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29:58.208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33,'19'0,"-3"0,8 0,-5 0,4 0,-2 0,-4 0,0 0,1 0,-6 0,0 0,-6 0,4 0,-6 0,2 0,1 0,-3 0,4 0,-4 0,2 0,0 0,-2 0,1 0,0 0,2 0,-1 0,-1 0,1 0,-2 0,4 0,-2 0,3 0,-1 0,0 0,1 0,-1 0,3 0,-1 0,2 0,-3 0,3 0,-2 0,1 0,-1 0,-1 0,1 0,1 0,-1 0,2 0,-3 0,1 0,-3 0,1 0,-4 0,1 0,1 0,-2 0,4 0,-3 0,2 0,0 0,-1 0,-1 0,1 0,7 0,-3 0,7 0,-1 0,3 0,5 0,-8 0,0 0,-10 0,4 0,-3 0,1 0,-3 0,0 0,1 0,0 0,-1 0,1 0,-2 0,1 0,9-2,-3 2,12-4,-3 3,1-1,1 2,-4 0,-1-1,-1 0,-4-2,-1 2,-1-1,-1-1,1 3,-1-3,-1 3,1-2,-1 2,0 0,1 0,-3 0,2 0,-3 0,1 0,0 0,0 0,-2 0,2 0,-1 0,0 0,1 0,-2 0,2 0,0 0,-2 0,2 0,-1 0,0 0,2 0,-3 0,2 1,0 1,-3 0,5 1,-5-1,2 0,1-2,-2 3,3-3,-2 1,0-1,0 1,0 0,1 0,-1-1,1 0,-20 2,10 0,-17 1,14-2,-2 1,-1-2,0 2,-3-1,1-1,-2 2,2-2,1 0,1 0,0 0,1 0,1 0,1 0,-1 0,2 0,0 0,0 0,2 0,-1 0,-2 0,3 0,-4 0,5 0,-3 0,23 3,-7-1,19 1,-10 0,-2-2,-1 1,-2-2,-4 0,-1 0,-4 0,-1 0,-22 0,9 0,-18 0,15 0,-1 0,3 0,0 0,3 0,2 0,0 0,19 1,-4-1,15 1,-9-1,-3 0,-1 0,-2 0,-3 0,-2-1,0 1,-28-1,12 1,-34 0,25 0,-12 1,13 0,-5 1,5-1,-2 0,2 2,-2-3,2 4,-2-4,0 3,2 0,-5 1,5-2,-3 1,6-1,0 2,2-2,0 1,2-3,-1 3,3-3,-2 2,2-2,1 0,-1 0,2 0,-1 0,3 0,-1 0,1 0,0 0,0 0,0 0,0 0,1 0,-3 0,2 0,-3 0,2 0,0 0,-1 0,2 0,-1 0,1 0,0 0,0 0,0 0,1 0,0 0,-3-1,4-1,-4 1,4-1,-1 1,-1 1,3-2,-4 1,1-1,0 1,-1 0,0 1,0 0,-2-1,3 0,-3 0,1 1,0 0,-1-1,3 0,-3 0,1 1,-4 0,2 0,-1-2,1 2,-1-1,1 1,-4 0,4 0,-1 0,-1 0,0 0,-2 0,2 0,-1 0,1 0,0 0,0 0,3 0,-1 0,1 0,1 0,0 0,1 0,1 0,-2 0,2 0,1-2,-3 2,2-3,-2 2,4-1,-2-1,2 3,-1-1,0 0,18-2,-5 1,13-2,-7 3,-3-2,5 3,-3-1,2 1,-5 0,4 0,-4-2,0 2,-1-2,-3 1,1 1,-1-2,5 1,-2 1,2-2,1 2,3 0,4 0,-3 0,-2 0,-7 0,2 0,-1 0,1 0,1 0,-1-1,1 1,1-2,1 2,6 0,-3 0,3 0,-4 0,0 0,2 0,-2 0,4 0,-1 0,-1 0,3 0,-5 0,2 0,-2 0,0 2,-1-2,-1 2,2-2,-4 0,1 0,-1 0,-1 0,-1 0,1 0,-1 0,4 0,-2 0,3 0,-3 0,3 0,-1 0,2 0,6 0,-7 0,14 0,-17 0,6 0,-9 0,-3 0,-19 0,3 0,-22 0,16 0,-16 0,9 0,-11 2,3 0,2 2,5 0,0 1,6-3,-4 1,2-2,3 0,1-1,4 0,0 0,2 0,3 0,-1 0,2 0,-1 0,3 0,-2 0,2 0,0 0,1 0,-1 0,-2-1,2-1,-3 1,-1-2,0 2,-3 0,3 1,-4 0,4 0,0 0,1 0,3 0,-3 0,3 0,-2-2,2 2,0-1,2 1,-7 0,2-2,-3 2,2-1,-1 0,4 0,-8 0,6-1,-3 2,3-1,-9 1,6 0,-4 0,9 0,2 0,0 0,-2 0,1 0,-2 0,2 0,0 0,1 0,0 0,0 0,-1 0,1 0,-1 0,28-9,-5 4,24-6,-8 6,1 1,2-1,1 3,0 0,-8 2,16 0,-24 0,20 0,-18 0,5 0,-1 0,-6 0,3 0,-5 0,5 0,-5 0,2 0,0 0,-1 0,3 0,-3 0,3 0,-1 0,-1 0,3 0,-5 0,2 0,-2 0,0 0,-3 0,2 1,-3 0,1 1,-2-2,-2 1,-3-1,3 2,-5-1,2-1,-4 2,-2-2,4 0,1 0,0 0,1 0,7 1,-8-1,12 3,-11-3,2 2,-3-1,-3-1,1 2,0-1,-2-1,2 1,-1 1,0-2,1 1,-1-1,1 0,-1 2,0-2,0 1,0-1,2 1,-3 0,3 0,-3-1,1 1,1 1,-2-1,2 0,-1-1,0 0,1 0,-1 0,-2 6,0-2,-5 3,2-1,-1-2,1 2,0 2,0-3,0 5,1-4,1 2,2-3,-1 1,3 0,-2 0,1-1,0 0,-2 0,1-1,0 1,-1-2,1 2,0-1,1 2,-1-2,1 1,-2-1,0-1,0 2,5-2,1 1,0-3,1 2,-4-3,4 3,-4-3,3 2,-3-1,2-1,-3 2,1-2,-1 1,1-1,-1 1,0-1,3 0,-5 0,4 0,-2 0,-2 0,5 0,-4-1,3 0,-3-1,3-1,-4 2,5-2,-5 2,2-2,0 3,1-3,0 2,1-2,-3 2,1-2,0 2,1-3,-2 0,5-1,-5 2,4-2,-4 1,1 0,0 1,-1 1,2 0,-18 0,9 1,-11 0,32 1,2 0,18 0,-4 0,-3 0,2 0,-6 0,1 0,-4 0,-5 0,-5 0,-2 0,-6 0,0 0,-1 0,0 0,5-1,0 0,4-2,0 3,-2-3,1 3,-3-3,4 2,-4 0,1 1,-1 0,-1-2,-1 2,-1-1,-2-1,0 1,-1-2,0 0,-16 1,3 0,-16 2,9 1,-3 1,2 2,-1 0,2-1,-3-1,2 0,-1-2,-4 0,5 0,-9 0,9 0,-4 0,4 0,1 0,2-1,4-1,-1 0,4-1,1 2,1-2,1 0,-1 0,-1 0,3 0,-3-1,2 0,0 0,-2 0,0 0,-1 1,1-2,-1 4,2-2,2 2,-3-2,1 1,0 1,0-1,1 0,-1-2,23-1,-4 3,17-4,-6 4,4-2,-4 0,9-1,-11 1,5 0,-1 0,-3 0,0 0,-2 1,-3 2,-3 1,-2 0,-4 0,1 0,-5 0,2 0,-3 0,0 0,0 0,1 0,-2 0,3 0,-1 0,-2 0,3 0,-3 0,3 0,-1 0,1 0,-2 0,0 0,-1 0,2 0,0-2,0 2,1-1,-1 1,4 0,-1 0,1 0,2 0,-3 0,1 0,-1 0,-1 0,1 0,-2 0,0 0,-3 0,2 0,-1 0,0 0,2 0,-3 0,1 0,2 0,-1 0,1 0,5 0,-5 0,6 0,-5 0,2 0,-1 0,1 0,-1 0,-1 0,0 0,-1 0,1 0,1 0,1 0,0 0,-3 0,2 0,-1 0,2 0,-2 0,-1 1,1-1,-2 2,1-2,-2 1,0-1,0 1,1-1,-1 1,2 0,-2 1,1-2,0 2,-1-1,-1-1,2 3,-22 1,5-2,-13 1,10-3,8 0,0 0,1 2,0-2,-2 1,1-1,-1 0,1 0,0 0,1 0,-1 0,0 0,-2 0,2 0,-5 0,3 0,-4 0,4 0,1 0,1 0,2 0,-3 0,26 0,-8 0,18 0,-8 2,-2-1,5 0,-2-1,-1 0,-2 0,-2 0,-1 0,-5 0,-1 0,-2 0,-4 0,1 0,-20 2,-1-2,-15 4,-2-4,5 2,0-2,2 0,6 0,-1 0,6 0,3 0,5 0,2 0,22 0,-7 0,28 2,-21-1,11 2,-11-2,7 2,-7-2,2 2,-6-2,-1 1,-2-1,-2 2,-4-3,1 1,2 0,-2 0,3 0,-4-1,2 0,-1 0,2 0,-3 0,3 0,-23 1,3-1,-14 1,4-1,3 0,-1 0,2 0,0 0,7 0,-2 0,5 0,1 0,-1 0,2 0,-2 0,-3 0,0 0,-5 0,5 0,-1 0,3 0,-2 0,4 0,-1 0,3 0,-3 0,3 0,-3 0,1 0,0 0,-1 0,1 0,-2 0,1 0,-1 0,0 0,-1 0,-1 0,-2 0,0 0,-2 0,2 0,-5 0,3 0,-1-1,1 0,2 0,1-1,1 2,0-2,2 1,1 1,-1-2,1 2,-1 0,2 0,-1-1,3 0,0 0,0 1,24-1,-5 1,14-1,-5 1,-7 0,6 0,1 0,-3 0,2 0,-2 0,-3 0,0 0,0 0,-1 0,-1 0,-1 0,-1 0,2 0,-2 0,1 0,-1 0,0 1,0-1,-3 3,1-3,1 2,-1-1,2 0,-5 0,3 0,-3 0,3 0,-1-1,3 0,-2 2,0-2,-1 1,-1-1,-1 0,3 0,-4 0,1 2,-1-2,0 1,0-1,-1 2,1-2,2 1,-2-1,1 0,-1 0,-2 0,3 0,-2 0,0 0,2 0,-4 0,4 0,-2 0,1 0,-1 0,1 0,-1 0,1 0,1 0,-1 0,-2 0,4 0,-4 0,4 0,-4 0,1 0,2 0,-4 1,4 1,-3 1,1-1,0 1,-1-1,4 0,0-1,1 1,3 0,0 2,0-2,1 1,-3-3,1 3,-1-1,-2-1,-1 1,-1-1,-2-1,2 3,-1-2,-1 2,2 1,-3-2,3 2,-2-3,3 2,-2-2,4 2,-3-1,3 0,-5-1,3 0,-3 0,1-1,3 2,-3-2,3 0,-2 0,0 0,-1 0,1 0,-1 0,0 1,-1-1,2 1,0-1,-2 0,3 2,-3-2,3 1,-2-1,0 0,2 0,-3 0,4 0,-5 0,5 0,-3 0,2 0,-2 0,1 0,2 0,-2 0,1 0,-1 1,2 0,-3 0,2-1,-2 0,-21 1,10 1,-17 0,13-1,1-1,-1 0,-1 0,-1 0,-4 0,1 0,-13 0,14 0,-6 0,16 0,1 0,-3 0,1 1,-5 0,2 0,-2 0,-1 0,1 0,-2-1,3 0,-1 0,1 2,-1-2,0 1,1-1,2 0,-1 2,3-2,-1 1,18 1,2-2,15 1,-5-1,3 0,1 0,5 0,0 0,4 0,-8 0,6-2,-12 0,7-3,-6 3,-5-1,2 2,-8-2,2 3,-5-1,2 1,-3-2,1 2,-1-2,1 2,-1 0,-1 0,1 0,-1 0,1-1,3 1,0-3,0 2,1 0,-1-1,2 2,0-2,-2 2,-1 0,-1 0,-3 0,-1 0,0 0,-2 0,1 0,1 0,-1 0,0 0,0 0,0 0,0 0,1-1,1 1,-1-3,1 3,-2-2,0 1,0 1,0-2,1 2,-1 0,0 0,0 0,0 2,2-1,-1 2,4 0,-3 1,1-1,0 0,-2-1,-2 1,1-1,-1 0,1-2,2 3,-3-2,1 2,-2 3,-2-1,0 4,-1-3,0 1,0-1,0-1,0 0,0-1,0 3,0-2,0 0,0 1,0-1,2 1,-1-1,0 0,1 0,-2 0,-2 1,0-2,-4 1,0-2,0 0,1 0,0-2,-1 1,1 0,-3 0,2 1,-2 0,3 0,-1 0,0 0,0-1,2 0,-2 0,1-1,-2 1,-1-1,0 1,-3 0,-1 0,-2 1,-7-1,1 0,-7 0,7-2,-12 2,15-1,-15 1,13-2,-3 2,-2-2,5 2,0-2,3 0,2 0,2 0,2 0,4 0,2 1,26 5,2-1,23 4,1-4,0 0,-9-1,3 1,-14-1,2 0,-3-1,-7-2,0-1,-3 0,2 0,-1 0,1 0,0 0,-1 0,1 0,-2 0,-1 0,-2 0,-1 0,1 2,0-2,-2 2,1-2,-1 0,2 0,0 0,0 0,2 0,0 0,5-2,-3 2,2-4,-3 4,-1-2,0 2,-2 0,-2 0,-2 0,-1 0,-1 0,1 0,1 0,7 0,-1 0,4 2,-5-1,-4 3,-1-1,-1-1,-1-1,-2 0,-1 0,0 0,2-1,-1 0,-1 0,4 2,-1-1,5 2,-1-1,0 1,-3 1,-1-1,3 0,-2 0,0-1,0-1,-2-1,0 2,-1-2,-2 1,3-1,-2 0,3 0,-3 0,1 0,2 0,-2 0,3 0,-3 0,2 0,-3 0,0 0,1 0,-2 0,3 0,-1 0,-1 0,1 0,-2 0,1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30:05.638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565 34,'-20'0,"1"0,11 0,-2 0,3 0,1 0,0 0,0 0,2 0,-6 0,3 0,-2 0,1 0,0 0,-1 0,-1 0,1 0,-1 1,2 0,-1 1,3-1,-2 0,3 0,-1 0,0 0,1-1,0 1,0-1,1 3,-2-3,1 3,0-3,-1 2,20-1,-6 0,26-1,-17 0,9 0,-9 0,1 0,-1 0,-6 0,1 0,-6 0,2 0,-3 0,-1 0,2 0,0 0,3 0,-3 0,1 0,-1 0,-1 0,1 0,-2 0,-20 1,7 0,-21 2,16-1,-2 0,2 1,2-1,0 0,3 0,1-1,0 0,2-1,2 0,-1 0,-1 0,2 0,-3 0,3 0,29 0,-9 0,21 0,-6-1,-12-2,11 0,-7-2,-6 1,-2 1,-8 1,-4 2,-16 0,2 0,-16 0,9 0,-5 0,4 0,-5 0,4 0,1 0,7 0,1 0,4 0,0 0,4 0,-4 0,3 0,-2 0,0 0,2 0,-4 0,3 0,-2 0,-7 0,6 0,-9 0,9 0,1 0,-16 0,14 0,-12 0,17 0,-1 0,-1 0,2 0,-4 0,5 0,-5 0,4 0,-2 0,0 0,3 0,-4 0,1 0,1 0,-3 0,2 0,2 0,-3 0,3 0,-2 0,1 0,-1-1,1 1,0-3,-1 2,3-2,-3 0,2 0,0-1,-1 1,1 1,-1 0,-1-1,2 2,-2-1,2 1,-3-1,1-1,1 1,-1 0,1 0,0 0,-1 1,2-2,20 2,-6-1,18 1,-13 1,3 0,-1 0,-1 0,0 0,-2 0,0 0,0 0,-2 0,-1 0,-3 2,1-2,-3 1,2-1,-4 0,2 0,-1 1,-1 0,3 0,-3 0,1-1,1 1,-2 1,3-2,-2 1,-1-1,4 1,-4 0,5 0,6 0,-2-1,3 2,-4-1,22 2,-19 0,17-1,-26-2,0 0,-2 2,3-2,-3 1,1-1,1 0,-1 0,2 0,1 0,-1 0,2 0,-2 0,0 0,1 0,-2 0,1 0,-2 0,0 0,0 0,2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30:21.649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77,'19'0,"1"0,-11 0,4 0,-3 0,1 0,-1 0,-1 0,1 0,-1 0,4 0,-5 0,4 0,-4 0,3 0,1-3,2 0,0-2,2 3,-2-1,2 1,-2-1,0 1,-2-1,1 3,-3-2,2 2,-3 0,1 0,-1 0,1-1,-1 0,-1-1,1 0,-3 0,4-1,-4 3,1-3,-1 2,1-1,1 1,2-1,-1 2,1-2,-1 2,3 0,-2 0,0 0,-3 0,-1 0,-2 0,3 0,-21 6,11-3,-17 5,12-5,-22 5,-1-2,-5 2,5-4,-2-1,14-2,-13 0,20-1,-12 0,5 0,-5 0,9 0,2 0,3 0,-2 0,3 0,1 0,-1 0,2 0,0 0,1 0,2 0,-2 0,1 0,0 0,-3 0,3 0,-2 0,3 0,-2 0,1-1,0 0,-1 0,2 0,-2-1,1-1,1 1,0-3,21 1,-5-1,16-2,-9 4,0 1,-3-2,0 4,-2-2,-2 1,-1 1,-3-2,0 2,-3 0,1 0,-1 0,0 0,0 0,0 0,-23 0,7 0,-19 0,17 0,1 0,2 0,4 0,0 0,22 0,-6 0,18 0,-9 0,0 0,-3 0,2 0,-1 0,2 0,-1 0,-1 0,1 0,-1 0,1 0,1 0,-3 2,3 0,-5 0,2 1,-2-3,0 2,1-2,-2 0,2 0,-3 0,1 0,1 1,-2 0,0 0,-2-1,-2 0,1 0,-4 0,1 2,0-2,1 1,0-1,0 0,-1 0,0 0,-2 1,1 0,1 0,-2-1,-17-3,6 1,-15-3,14 3,0-1,4 3,-1-2,0 3,-4 1,-4 1,-4 3,-2-1,3-1,-5 2,4-3,-2 1,1 0,5-1,-3 0,5 1,-1-1,0-1,1 1,1-1,-4 1,2 0,-2-1,0 1,1-1,1 0,0 1,3-2,1 1,0-1,2 0,1-1,-1 0,-2 0,2 0,-3 0,1 0,-2 0,1 0,-3 0,2-2,-5-1,2 1,-1-2,0 3,2-2,0 3,1-1,1 1,1 0,1 0,0 0,4 0,-1 0,24-2,-6 2,17-1,-7 1,-3 0,1 0,1 0,-8 0,0 0,-5 0,-2 0,-2 0,-23-2,6 0,-18-1,9-1,1 2,-1-2,2 2,5 0,2 0,3 2,2-1,4 1,17-2,-2 1,17 0,-10 0,3 1,-1 0,-2 0,-2 0,-3-2,-1 2,-3-1,3 1,-1 0,4 0,-1 0,3 0,-4 0,4 0,-3 0,1 0,-3 0,1 0,0 0,0 0,-2 0,1-2,-1 2,0-2,1 1,-2 0,2-2,-1 3,0-2,1 1,-1 0,0 0,1 1,-3 0,2-2,-3 2,1-2,-2 2,-1 0,-1-1,-2 1,3-3,-4 2,4-1,-1 1,4 1,2-1,4-1,-1 0,3-2,-4 2,0 0,0 1,-4-1,1 2,1-1,-2 1,1 0,-1 0,-1-2,1 2,-1-2,3 1,-3 1,1-2,-3 2,6 0,-4 0,4 0,-7 0,0 0,-1 0,1 0,0 0,1 0,-1 0,1 0,-3-1,2 1,-2-1,2 1,-1 0,1 0,-1 0,0 0,1 0,-1 0,0 0,0 0,1 0,-1 0,0 0,1 0,0 0,-1 0,3 0,-2 0,3 0,-3 0,4 0,-4 0,3 0,-3 0,3 0,-1 0,0 0,-1 0,1 0,0 0,0 0,1 0,-1 0,1 0,-1 0,1 0,-3 0,6 1,-4 0,3 0,-2-1,1 0,0 0,3 0,-1 0,2 0,-2 0,1 0,-3 0,4 0,-6 0,3 0,-5 0,2 0,-3 0,1 0,0 0,1 0,-2 0,1 0,-2 0,3 0,-1 0,1 0,-1 0,-1 0,3 0,-2 0,2 0,-3 0,1 0,0 0,0 0,0 0,-2 0,1 0,1 0,-2 0,3 0,-3 0,1 0,-18 0,10 0,-15 0,16 0,-2 0,-3 0,1 0,-1 0,21 0,-6 0,14 0,-12 0,-1 0,-1 0,0 0,-4 0,1 0,1 0,0 0,0 0,0 0,2 0,-1 0,3 0,0 0,-1 0,1 0,-3 0,3 0,-6 0,3 0,-2 0,2 0,-1 0,1 0,-1 0,-1 0,1 0,2 0,-2 0,1 0,-1 0,0 0,0 0,-1 0,0 0,3 0,-1 0,6 0,-3 0,1 0,-1 0,-3 0,3-1,-4 0,3-2,-3 3,3-1,-3 1,3 0,-2 0,2 0,-3 0,1 0,-2 0,0 0,0 0,2 0,-1-2,1 2,-2-1,1 1,2 0,-2 0,1 0,-1 0,-2 0,2 0,1 0,-1 0,2 0,-2-2,0 2,1-1,1-1,0 2,1-2,-3 2,3 0,-3 0,2 0,-2 0,1 0,1 0,1 0,1 0,1 0,1 0,2 0,0 0,-2 0,1 0,-3 0,2 0,-4 0,-1 0,-1 0,0 0,-2 0,1 0,0 0,1 0,-1 0,1 0,0 0,1 0,1 0,2 0,1 0,-1 0,4 0,-2 0,1 0,1 0,0 0,-2 0,1 0,-3 2,2-2,-3 3,-1-3,1 2,-3-1,2-1,-2 3,0-3,-1 3,0-3,0 1,1 1,-2-2,3 1,-3-1,2 0,0 0,1 2,0-2,2 1,-1 1,-1-2,2 1,-1-1,0 2,1-2,-2 1,2-1,-3 0,3 0,-3 0,2 0,-1 0,-1 0,2 0,-2 0,-1 0,0 0,1 0,-2 0,8 1,-4 0,6 0,-4-1,2 0,-1 0,1 0,2 0,-2 0,1 0,-1 0,2 0,-2 0,1-2,2 2,-1-2,5 2,-4 0,5 0,-2 0,2 0,1 0,4 0,-7 0,4 0,-8 0,-2 0,1 0,-3 0,0 0,-1 0,-1 0,2 0,-1 0,1 0,-3 0,3 0,-3 0,1 0,0 0,-2 0,-1 0,1 0,0 0,0 0,0 0,1 0,-1 0,2 0,-3 0,3 0,-2 0,3 0,-3 0,4 0,-4 0,3 0,-3 0,2 0,-3 0,1 0,-2 0,2 0,1 0,-1 0,3 0,-2 0,-1 0,3 0,-1 0,2 0,-1 0,1 0,1 0,-1 0,2 0,-3 0,1 0,-2 0,1 0,-3 0,1 0,-2 0,2 0,-2 0,4 0,-1 0,3 0,-1 0,3 0,-3 0,2 0,-3 0,1 0,0 2,-1-2,1 3,-1-3,1 2,-1-1,-1-1,1 2,-1-1,1 0,1 0,-1-1,3 1,0 0,0 0,1-1,-3 2,2-2,-5 2,1-2,-2 0,-2 0,4 0,1 0,6-2,4 0,1-2,3 0,-1-2,2 2,-2-2,-1 2,-5 2,-1-1,-4 1,-2 0,1 1,-2 1,-1 0,1 0,-2 0,1 0,-2 0,0 0,0 0,0 0,1 0,2 0,-2 0,3 0,-1 0,0 0,-1 0,-1 0,-2 0,3 0,-2 0,0 0,2 0,-4 0,3 0,0 0,-1 0,1 0,-1 0,-1 0,2 0,0 0,0 0,-2 1,2-1,-1 1,0 1,1-2,-2 1,1 0,0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20.472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1387 0,'-52'0,"0"0,-47 0,16 0,16 0,-21 0,27 0,-29 0,30 0,-11 0,28 0,-4 0,20 0,1 0,11 0,1 0,-3 0,-3 0,-4 0,0 0,4 0,0 0,0 0,0 0,-6 0,10 0,-9 0,4 0,5 0,-9 0,10 0,-5 0,5 0,-8 0,12 0,-7 0,1 0,6 0,-9 0,6 0,-3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21.722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1619 0,'-87'0,"10"0,-13 0,-6 0,39 0,-2 0,-4 0,0 0,-2 0,4 0,-31 0,-5 0,38 0,-13 0,21 0,10 0,16 0,10 0,1 0,-3 0,-3 0,-10 0,5 0,-1 0,0 0,5 0,-5 0,11 0,-4 0,5 0,-1 0,-6 0,11 0,-11 0,2 0,4 0,-3 0,1 0,7 0,-10 0,7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2T14:17:22.965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915 0,'-95'0,"6"0,16 0,21 0,-17 0,19 0,-7 0,8 0,10 0,17 0,2 0,6 0,0 0,-4 0,0 0,4 0,-3 0,4 0,-5 0,0 0,4 0,-8 0,11 0,-7 0,1 0,5 0,-9 0,7 0,0 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ABC18-C97F-C843-8216-C87C4090B85D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E3F7D-6D12-5344-BAC2-2347F82AB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E3F7D-6D12-5344-BAC2-2347F82AB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4482-DD23-E544-9240-008920E2B42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DDE0-F118-0440-B321-B1EED6AD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4482-DD23-E544-9240-008920E2B42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DDE0-F118-0440-B321-B1EED6AD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2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4482-DD23-E544-9240-008920E2B42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DDE0-F118-0440-B321-B1EED6AD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4482-DD23-E544-9240-008920E2B42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DDE0-F118-0440-B321-B1EED6AD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2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4482-DD23-E544-9240-008920E2B42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DDE0-F118-0440-B321-B1EED6AD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0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4482-DD23-E544-9240-008920E2B42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DDE0-F118-0440-B321-B1EED6AD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4482-DD23-E544-9240-008920E2B42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DDE0-F118-0440-B321-B1EED6AD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4482-DD23-E544-9240-008920E2B42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DDE0-F118-0440-B321-B1EED6AD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4482-DD23-E544-9240-008920E2B42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DDE0-F118-0440-B321-B1EED6AD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4482-DD23-E544-9240-008920E2B42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DDE0-F118-0440-B321-B1EED6AD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4482-DD23-E544-9240-008920E2B42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DDE0-F118-0440-B321-B1EED6AD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4482-DD23-E544-9240-008920E2B424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DDE0-F118-0440-B321-B1EED6ADF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7.png"/><Relationship Id="rId42" Type="http://schemas.openxmlformats.org/officeDocument/2006/relationships/image" Target="../media/image27.png"/><Relationship Id="rId47" Type="http://schemas.openxmlformats.org/officeDocument/2006/relationships/customXml" Target="../ink/ink23.xml"/><Relationship Id="rId63" Type="http://schemas.openxmlformats.org/officeDocument/2006/relationships/image" Target="../media/image35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8.png"/><Relationship Id="rId112" Type="http://schemas.openxmlformats.org/officeDocument/2006/relationships/customXml" Target="../ink/ink58.xml"/><Relationship Id="rId16" Type="http://schemas.openxmlformats.org/officeDocument/2006/relationships/customXml" Target="../ink/ink7.xml"/><Relationship Id="rId107" Type="http://schemas.openxmlformats.org/officeDocument/2006/relationships/image" Target="../media/image57.png"/><Relationship Id="rId11" Type="http://schemas.openxmlformats.org/officeDocument/2006/relationships/image" Target="../media/image12.png"/><Relationship Id="rId32" Type="http://schemas.openxmlformats.org/officeDocument/2006/relationships/customXml" Target="../ink/ink15.xml"/><Relationship Id="rId37" Type="http://schemas.openxmlformats.org/officeDocument/2006/relationships/image" Target="../media/image25.png"/><Relationship Id="rId53" Type="http://schemas.openxmlformats.org/officeDocument/2006/relationships/customXml" Target="../ink/ink28.xml"/><Relationship Id="rId58" Type="http://schemas.openxmlformats.org/officeDocument/2006/relationships/customXml" Target="../ink/ink31.xml"/><Relationship Id="rId74" Type="http://schemas.openxmlformats.org/officeDocument/2006/relationships/customXml" Target="../ink/ink39.xml"/><Relationship Id="rId79" Type="http://schemas.openxmlformats.org/officeDocument/2006/relationships/image" Target="../media/image43.png"/><Relationship Id="rId102" Type="http://schemas.openxmlformats.org/officeDocument/2006/relationships/customXml" Target="../ink/ink53.xml"/><Relationship Id="rId123" Type="http://schemas.openxmlformats.org/officeDocument/2006/relationships/image" Target="../media/image65.png"/><Relationship Id="rId128" Type="http://schemas.openxmlformats.org/officeDocument/2006/relationships/customXml" Target="../ink/ink66.xml"/><Relationship Id="rId5" Type="http://schemas.openxmlformats.org/officeDocument/2006/relationships/image" Target="../media/image9.png"/><Relationship Id="rId90" Type="http://schemas.openxmlformats.org/officeDocument/2006/relationships/customXml" Target="../ink/ink47.xml"/><Relationship Id="rId95" Type="http://schemas.openxmlformats.org/officeDocument/2006/relationships/image" Target="../media/image51.png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43" Type="http://schemas.openxmlformats.org/officeDocument/2006/relationships/customXml" Target="../ink/ink21.xml"/><Relationship Id="rId48" Type="http://schemas.openxmlformats.org/officeDocument/2006/relationships/image" Target="../media/image30.png"/><Relationship Id="rId64" Type="http://schemas.openxmlformats.org/officeDocument/2006/relationships/customXml" Target="../ink/ink34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18" Type="http://schemas.openxmlformats.org/officeDocument/2006/relationships/customXml" Target="../ink/ink61.xml"/><Relationship Id="rId80" Type="http://schemas.openxmlformats.org/officeDocument/2006/relationships/customXml" Target="../ink/ink42.xml"/><Relationship Id="rId85" Type="http://schemas.openxmlformats.org/officeDocument/2006/relationships/image" Target="../media/image46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customXml" Target="../ink/ink18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08" Type="http://schemas.openxmlformats.org/officeDocument/2006/relationships/customXml" Target="../ink/ink56.xml"/><Relationship Id="rId124" Type="http://schemas.openxmlformats.org/officeDocument/2006/relationships/customXml" Target="../ink/ink64.xml"/><Relationship Id="rId129" Type="http://schemas.openxmlformats.org/officeDocument/2006/relationships/image" Target="../media/image68.png"/><Relationship Id="rId54" Type="http://schemas.openxmlformats.org/officeDocument/2006/relationships/customXml" Target="../ink/ink29.xml"/><Relationship Id="rId70" Type="http://schemas.openxmlformats.org/officeDocument/2006/relationships/customXml" Target="../ink/ink37.xml"/><Relationship Id="rId75" Type="http://schemas.openxmlformats.org/officeDocument/2006/relationships/image" Target="../media/image41.png"/><Relationship Id="rId91" Type="http://schemas.openxmlformats.org/officeDocument/2006/relationships/image" Target="../media/image49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49" Type="http://schemas.openxmlformats.org/officeDocument/2006/relationships/customXml" Target="../ink/ink24.xml"/><Relationship Id="rId114" Type="http://schemas.openxmlformats.org/officeDocument/2006/relationships/customXml" Target="../ink/ink59.xml"/><Relationship Id="rId119" Type="http://schemas.openxmlformats.org/officeDocument/2006/relationships/image" Target="../media/image63.png"/><Relationship Id="rId44" Type="http://schemas.openxmlformats.org/officeDocument/2006/relationships/image" Target="../media/image28.png"/><Relationship Id="rId60" Type="http://schemas.openxmlformats.org/officeDocument/2006/relationships/customXml" Target="../ink/ink32.xml"/><Relationship Id="rId65" Type="http://schemas.openxmlformats.org/officeDocument/2006/relationships/image" Target="../media/image36.png"/><Relationship Id="rId81" Type="http://schemas.openxmlformats.org/officeDocument/2006/relationships/image" Target="../media/image44.png"/><Relationship Id="rId86" Type="http://schemas.openxmlformats.org/officeDocument/2006/relationships/customXml" Target="../ink/ink45.xml"/><Relationship Id="rId130" Type="http://schemas.openxmlformats.org/officeDocument/2006/relationships/image" Target="../media/image69.png"/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39" Type="http://schemas.openxmlformats.org/officeDocument/2006/relationships/image" Target="../media/image26.png"/><Relationship Id="rId109" Type="http://schemas.openxmlformats.org/officeDocument/2006/relationships/image" Target="../media/image58.png"/><Relationship Id="rId34" Type="http://schemas.openxmlformats.org/officeDocument/2006/relationships/customXml" Target="../ink/ink16.xml"/><Relationship Id="rId50" Type="http://schemas.openxmlformats.org/officeDocument/2006/relationships/customXml" Target="../ink/ink25.xml"/><Relationship Id="rId55" Type="http://schemas.openxmlformats.org/officeDocument/2006/relationships/image" Target="../media/image31.png"/><Relationship Id="rId76" Type="http://schemas.openxmlformats.org/officeDocument/2006/relationships/customXml" Target="../ink/ink40.xml"/><Relationship Id="rId97" Type="http://schemas.openxmlformats.org/officeDocument/2006/relationships/image" Target="../media/image52.png"/><Relationship Id="rId104" Type="http://schemas.openxmlformats.org/officeDocument/2006/relationships/customXml" Target="../ink/ink54.xml"/><Relationship Id="rId120" Type="http://schemas.openxmlformats.org/officeDocument/2006/relationships/customXml" Target="../ink/ink62.xml"/><Relationship Id="rId125" Type="http://schemas.openxmlformats.org/officeDocument/2006/relationships/image" Target="../media/image66.png"/><Relationship Id="rId7" Type="http://schemas.openxmlformats.org/officeDocument/2006/relationships/image" Target="../media/image10.png"/><Relationship Id="rId71" Type="http://schemas.openxmlformats.org/officeDocument/2006/relationships/image" Target="../media/image39.png"/><Relationship Id="rId92" Type="http://schemas.openxmlformats.org/officeDocument/2006/relationships/customXml" Target="../ink/ink48.xml"/><Relationship Id="rId2" Type="http://schemas.openxmlformats.org/officeDocument/2006/relationships/image" Target="../media/image7.tiff"/><Relationship Id="rId29" Type="http://schemas.openxmlformats.org/officeDocument/2006/relationships/image" Target="../media/image21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customXml" Target="../ink/ink22.xml"/><Relationship Id="rId66" Type="http://schemas.openxmlformats.org/officeDocument/2006/relationships/customXml" Target="../ink/ink35.xml"/><Relationship Id="rId87" Type="http://schemas.openxmlformats.org/officeDocument/2006/relationships/image" Target="../media/image47.png"/><Relationship Id="rId110" Type="http://schemas.openxmlformats.org/officeDocument/2006/relationships/customXml" Target="../ink/ink57.xml"/><Relationship Id="rId115" Type="http://schemas.openxmlformats.org/officeDocument/2006/relationships/image" Target="../media/image61.png"/><Relationship Id="rId61" Type="http://schemas.openxmlformats.org/officeDocument/2006/relationships/image" Target="../media/image34.png"/><Relationship Id="rId82" Type="http://schemas.openxmlformats.org/officeDocument/2006/relationships/customXml" Target="../ink/ink43.xml"/><Relationship Id="rId19" Type="http://schemas.openxmlformats.org/officeDocument/2006/relationships/image" Target="../media/image16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4.png"/><Relationship Id="rId56" Type="http://schemas.openxmlformats.org/officeDocument/2006/relationships/customXml" Target="../ink/ink30.xml"/><Relationship Id="rId77" Type="http://schemas.openxmlformats.org/officeDocument/2006/relationships/image" Target="../media/image42.png"/><Relationship Id="rId100" Type="http://schemas.openxmlformats.org/officeDocument/2006/relationships/customXml" Target="../ink/ink52.xml"/><Relationship Id="rId105" Type="http://schemas.openxmlformats.org/officeDocument/2006/relationships/image" Target="../media/image56.png"/><Relationship Id="rId126" Type="http://schemas.openxmlformats.org/officeDocument/2006/relationships/customXml" Target="../ink/ink65.xml"/><Relationship Id="rId8" Type="http://schemas.openxmlformats.org/officeDocument/2006/relationships/customXml" Target="../ink/ink3.xml"/><Relationship Id="rId51" Type="http://schemas.openxmlformats.org/officeDocument/2006/relationships/customXml" Target="../ink/ink26.xml"/><Relationship Id="rId72" Type="http://schemas.openxmlformats.org/officeDocument/2006/relationships/customXml" Target="../ink/ink38.xml"/><Relationship Id="rId93" Type="http://schemas.openxmlformats.org/officeDocument/2006/relationships/image" Target="../media/image50.png"/><Relationship Id="rId98" Type="http://schemas.openxmlformats.org/officeDocument/2006/relationships/customXml" Target="../ink/ink51.xml"/><Relationship Id="rId121" Type="http://schemas.openxmlformats.org/officeDocument/2006/relationships/image" Target="../media/image64.png"/><Relationship Id="rId3" Type="http://schemas.openxmlformats.org/officeDocument/2006/relationships/image" Target="../media/image8.tiff"/><Relationship Id="rId25" Type="http://schemas.openxmlformats.org/officeDocument/2006/relationships/image" Target="../media/image19.png"/><Relationship Id="rId46" Type="http://schemas.openxmlformats.org/officeDocument/2006/relationships/image" Target="../media/image29.png"/><Relationship Id="rId67" Type="http://schemas.openxmlformats.org/officeDocument/2006/relationships/image" Target="../media/image37.png"/><Relationship Id="rId116" Type="http://schemas.openxmlformats.org/officeDocument/2006/relationships/customXml" Target="../ink/ink60.xml"/><Relationship Id="rId20" Type="http://schemas.openxmlformats.org/officeDocument/2006/relationships/customXml" Target="../ink/ink9.xml"/><Relationship Id="rId41" Type="http://schemas.openxmlformats.org/officeDocument/2006/relationships/customXml" Target="../ink/ink20.xml"/><Relationship Id="rId62" Type="http://schemas.openxmlformats.org/officeDocument/2006/relationships/customXml" Target="../ink/ink33.xml"/><Relationship Id="rId83" Type="http://schemas.openxmlformats.org/officeDocument/2006/relationships/image" Target="../media/image45.png"/><Relationship Id="rId88" Type="http://schemas.openxmlformats.org/officeDocument/2006/relationships/customXml" Target="../ink/ink46.xml"/><Relationship Id="rId111" Type="http://schemas.openxmlformats.org/officeDocument/2006/relationships/image" Target="../media/image59.png"/><Relationship Id="rId15" Type="http://schemas.openxmlformats.org/officeDocument/2006/relationships/image" Target="../media/image14.png"/><Relationship Id="rId36" Type="http://schemas.openxmlformats.org/officeDocument/2006/relationships/customXml" Target="../ink/ink17.xml"/><Relationship Id="rId57" Type="http://schemas.openxmlformats.org/officeDocument/2006/relationships/image" Target="../media/image32.png"/><Relationship Id="rId106" Type="http://schemas.openxmlformats.org/officeDocument/2006/relationships/customXml" Target="../ink/ink55.xml"/><Relationship Id="rId127" Type="http://schemas.openxmlformats.org/officeDocument/2006/relationships/image" Target="../media/image67.png"/><Relationship Id="rId10" Type="http://schemas.openxmlformats.org/officeDocument/2006/relationships/customXml" Target="../ink/ink4.xml"/><Relationship Id="rId31" Type="http://schemas.openxmlformats.org/officeDocument/2006/relationships/image" Target="../media/image22.png"/><Relationship Id="rId52" Type="http://schemas.openxmlformats.org/officeDocument/2006/relationships/customXml" Target="../ink/ink27.xml"/><Relationship Id="rId73" Type="http://schemas.openxmlformats.org/officeDocument/2006/relationships/image" Target="../media/image40.png"/><Relationship Id="rId78" Type="http://schemas.openxmlformats.org/officeDocument/2006/relationships/customXml" Target="../ink/ink41.xml"/><Relationship Id="rId94" Type="http://schemas.openxmlformats.org/officeDocument/2006/relationships/customXml" Target="../ink/ink49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3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26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28C2-F261-824F-B61E-28FD36132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Two-way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AD56D-4737-934D-878E-AB17F1619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Prerequisite:</a:t>
            </a:r>
            <a:r>
              <a:rPr lang="zh-CN" altLang="en-US" dirty="0"/>
              <a:t> </a:t>
            </a:r>
            <a:r>
              <a:rPr lang="en-US" altLang="zh-CN" dirty="0"/>
              <a:t>Foundations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Stats,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8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6418F1-1E10-844B-9853-3202714E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5260868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zh-CN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zh-CN" alt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you</a:t>
            </a:r>
            <a:r>
              <a:rPr lang="zh-CN" alt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zh-CN" alt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DAAB962-BD32-46FC-B0AA-134FA0A6D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36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1A11-1057-AA48-9186-4B30C48F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two-way ANOVA </a:t>
            </a:r>
            <a:endParaRPr lang="en-US" dirty="0"/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6B541DF-2C92-6447-B11E-4D4D41917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4608" y="2355848"/>
            <a:ext cx="2212015" cy="2724946"/>
          </a:xfr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6098BF43-238C-264A-A529-A29E15F71E40}"/>
              </a:ext>
            </a:extLst>
          </p:cNvPr>
          <p:cNvSpPr/>
          <p:nvPr/>
        </p:nvSpPr>
        <p:spPr>
          <a:xfrm>
            <a:off x="8011349" y="3514663"/>
            <a:ext cx="466165" cy="268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6F338277-BACE-CD41-867D-AC0227890648}"/>
              </a:ext>
            </a:extLst>
          </p:cNvPr>
          <p:cNvSpPr/>
          <p:nvPr/>
        </p:nvSpPr>
        <p:spPr>
          <a:xfrm>
            <a:off x="8570259" y="2097741"/>
            <a:ext cx="1290917" cy="3155577"/>
          </a:xfrm>
          <a:prstGeom prst="frame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B18A68D-5D84-194B-8552-828AFB35E31E}"/>
              </a:ext>
            </a:extLst>
          </p:cNvPr>
          <p:cNvSpPr/>
          <p:nvPr/>
        </p:nvSpPr>
        <p:spPr>
          <a:xfrm>
            <a:off x="8570259" y="2097741"/>
            <a:ext cx="1290917" cy="3155577"/>
          </a:xfrm>
          <a:prstGeom prst="frame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4818206-0B8B-C242-A6A9-073996AA2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257" y="2355848"/>
            <a:ext cx="3155914" cy="26763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EEB3F-C18F-B047-9268-19BE19EE1DAB}"/>
              </a:ext>
            </a:extLst>
          </p:cNvPr>
          <p:cNvSpPr txBox="1"/>
          <p:nvPr/>
        </p:nvSpPr>
        <p:spPr>
          <a:xfrm>
            <a:off x="8715935" y="2097740"/>
            <a:ext cx="1145241" cy="31555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EB8EB-8DF4-1741-81C2-1156EEF36690}"/>
              </a:ext>
            </a:extLst>
          </p:cNvPr>
          <p:cNvSpPr txBox="1"/>
          <p:nvPr/>
        </p:nvSpPr>
        <p:spPr>
          <a:xfrm>
            <a:off x="838200" y="2265844"/>
            <a:ext cx="4171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Two-way</a:t>
            </a:r>
            <a:r>
              <a:rPr lang="en-US" dirty="0"/>
              <a:t> </a:t>
            </a:r>
            <a:r>
              <a:rPr lang="en-US" b="1" dirty="0"/>
              <a:t>ANOVA test</a:t>
            </a:r>
            <a:r>
              <a:rPr lang="en-US" dirty="0"/>
              <a:t> is used to evaluate simultaneously the effect of two grouping variables (A and B) on a response variable.</a:t>
            </a:r>
          </a:p>
          <a:p>
            <a:endParaRPr lang="en-US" dirty="0"/>
          </a:p>
          <a:p>
            <a:r>
              <a:rPr lang="en-US" dirty="0"/>
              <a:t>The grouping variables are also known as factors. The different categories (groups) of a factor are called levels. The number of levels can vary between factors. The level combinations of factors are called cell.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2575F3-0148-6D47-B104-276658307DBF}"/>
              </a:ext>
            </a:extLst>
          </p:cNvPr>
          <p:cNvSpPr txBox="1"/>
          <p:nvPr/>
        </p:nvSpPr>
        <p:spPr>
          <a:xfrm>
            <a:off x="838200" y="5874650"/>
            <a:ext cx="11074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Note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data</a:t>
            </a:r>
            <a:r>
              <a:rPr lang="zh-CN" altLang="en-US" sz="1400" dirty="0"/>
              <a:t> </a:t>
            </a:r>
            <a:r>
              <a:rPr lang="en-US" altLang="zh-CN" sz="1400" dirty="0"/>
              <a:t>had</a:t>
            </a:r>
            <a:r>
              <a:rPr lang="zh-CN" altLang="en-US" sz="1400" dirty="0"/>
              <a:t> </a:t>
            </a:r>
            <a:r>
              <a:rPr lang="en-US" altLang="zh-CN" sz="1400" dirty="0"/>
              <a:t>equal</a:t>
            </a:r>
            <a:r>
              <a:rPr lang="zh-CN" altLang="en-US" sz="1400" dirty="0"/>
              <a:t> </a:t>
            </a:r>
            <a:r>
              <a:rPr lang="en-US" altLang="zh-CN" sz="1400" dirty="0"/>
              <a:t>numbers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subjects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each</a:t>
            </a:r>
            <a:r>
              <a:rPr lang="zh-CN" altLang="en-US" sz="1400" dirty="0"/>
              <a:t> </a:t>
            </a:r>
            <a:r>
              <a:rPr lang="en-US" altLang="zh-CN" sz="1400" dirty="0"/>
              <a:t>group,</a:t>
            </a:r>
            <a:r>
              <a:rPr lang="zh-CN" altLang="en-US" sz="1400" dirty="0"/>
              <a:t> </a:t>
            </a:r>
            <a:r>
              <a:rPr lang="en-US" altLang="zh-CN" sz="1400" dirty="0"/>
              <a:t>which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called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balanced</a:t>
            </a:r>
            <a:r>
              <a:rPr lang="zh-CN" altLang="en-US" sz="1400" dirty="0"/>
              <a:t> </a:t>
            </a:r>
            <a:r>
              <a:rPr lang="en-US" altLang="zh-CN" sz="1400" dirty="0"/>
              <a:t>design;</a:t>
            </a:r>
            <a:r>
              <a:rPr lang="zh-CN" altLang="en-US" sz="1400" dirty="0"/>
              <a:t> </a:t>
            </a:r>
            <a:r>
              <a:rPr lang="en-US" altLang="zh-CN" sz="1400" dirty="0"/>
              <a:t>Codes</a:t>
            </a:r>
            <a:r>
              <a:rPr lang="zh-CN" altLang="en-US" sz="1400" dirty="0"/>
              <a:t> </a:t>
            </a:r>
            <a:r>
              <a:rPr lang="en-US" altLang="zh-CN" sz="1400" dirty="0"/>
              <a:t>will</a:t>
            </a:r>
            <a:r>
              <a:rPr lang="zh-CN" altLang="en-US" sz="1400" dirty="0"/>
              <a:t> </a:t>
            </a:r>
            <a:r>
              <a:rPr lang="en-US" altLang="zh-CN" sz="1400" dirty="0"/>
              <a:t>show</a:t>
            </a:r>
            <a:r>
              <a:rPr lang="zh-CN" altLang="en-US" sz="1400" dirty="0"/>
              <a:t> </a:t>
            </a:r>
            <a:r>
              <a:rPr lang="en-US" altLang="zh-CN" sz="1400" dirty="0"/>
              <a:t>where</a:t>
            </a:r>
            <a:r>
              <a:rPr lang="zh-CN" altLang="en-US" sz="1400" dirty="0"/>
              <a:t> </a:t>
            </a: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an</a:t>
            </a:r>
            <a:r>
              <a:rPr lang="zh-CN" altLang="en-US" sz="1400" dirty="0"/>
              <a:t> </a:t>
            </a:r>
            <a:r>
              <a:rPr lang="en-US" altLang="zh-CN" sz="1400" dirty="0"/>
              <a:t>unbalanced</a:t>
            </a:r>
            <a:r>
              <a:rPr lang="zh-CN" altLang="en-US" sz="1400" dirty="0"/>
              <a:t> </a:t>
            </a:r>
            <a:r>
              <a:rPr lang="en-US" altLang="zh-CN" sz="1400" dirty="0"/>
              <a:t>design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6860-E3DC-554D-9C3D-CDFBEB04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Two-way ANOVA test hypotheses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F536-AC52-2143-B2EB-FEDE07F7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difference in the means of factor A</a:t>
            </a:r>
          </a:p>
          <a:p>
            <a:r>
              <a:rPr lang="en-US" dirty="0"/>
              <a:t>There is no difference in means of factor B</a:t>
            </a:r>
          </a:p>
          <a:p>
            <a:r>
              <a:rPr lang="zh-CN" altLang="en-US" dirty="0"/>
              <a:t>*</a:t>
            </a:r>
            <a:r>
              <a:rPr lang="en-US" dirty="0"/>
              <a:t>There is no interaction between factors A and 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E7E14-FC62-554E-94F6-774B74E0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42656"/>
            <a:ext cx="8915400" cy="1054100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EC7C5A4A-AB6B-E943-91DC-0CE70EBA9276}"/>
              </a:ext>
            </a:extLst>
          </p:cNvPr>
          <p:cNvSpPr/>
          <p:nvPr/>
        </p:nvSpPr>
        <p:spPr>
          <a:xfrm>
            <a:off x="5086350" y="3534569"/>
            <a:ext cx="419100" cy="933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6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0301-51C0-ED43-B866-D215B378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Which</a:t>
            </a:r>
            <a:r>
              <a:rPr lang="zh-CN" altLang="en-US" b="1" dirty="0"/>
              <a:t> </a:t>
            </a:r>
            <a:r>
              <a:rPr lang="en-US" altLang="zh-CN" b="1" dirty="0"/>
              <a:t>factors</a:t>
            </a:r>
            <a:r>
              <a:rPr lang="zh-CN" altLang="en-US" b="1" dirty="0"/>
              <a:t> </a:t>
            </a:r>
            <a:r>
              <a:rPr lang="en-US" altLang="zh-CN" b="1" dirty="0"/>
              <a:t>lead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different</a:t>
            </a:r>
            <a:r>
              <a:rPr lang="zh-CN" altLang="en-US" b="1" dirty="0"/>
              <a:t> </a:t>
            </a:r>
            <a:r>
              <a:rPr lang="en-US" altLang="zh-CN" b="1" dirty="0"/>
              <a:t>experiment</a:t>
            </a:r>
            <a:r>
              <a:rPr lang="zh-CN" altLang="en-US" b="1" dirty="0"/>
              <a:t> </a:t>
            </a:r>
            <a:r>
              <a:rPr lang="en-US" altLang="zh-CN" b="1" dirty="0"/>
              <a:t>results?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93AAF-BD32-E344-AAC5-DFBCB980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350" cy="4351338"/>
          </a:xfrm>
        </p:spPr>
        <p:txBody>
          <a:bodyPr/>
          <a:lstStyle/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treatments</a:t>
            </a:r>
          </a:p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</a:p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lights,</a:t>
            </a:r>
            <a:r>
              <a:rPr lang="zh-CN" altLang="en-US" dirty="0"/>
              <a:t> </a:t>
            </a:r>
            <a:r>
              <a:rPr lang="en-US" altLang="zh-CN" dirty="0"/>
              <a:t>temperatures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72469-2FEA-AB40-8267-1CF55DF4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5354"/>
            <a:ext cx="5822950" cy="703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3B18AB-0E8A-484A-AC95-A55ED15F4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99510"/>
            <a:ext cx="8015648" cy="770335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22566000-5D1E-E04A-96ED-CE301F4C6DD1}"/>
              </a:ext>
            </a:extLst>
          </p:cNvPr>
          <p:cNvSpPr/>
          <p:nvPr/>
        </p:nvSpPr>
        <p:spPr>
          <a:xfrm>
            <a:off x="2419350" y="4839064"/>
            <a:ext cx="285750" cy="691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F7346-016B-5E44-BAA3-4486B756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50" y="1759166"/>
            <a:ext cx="5253182" cy="17335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568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7DCA-3D92-B748-999F-528A23F5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altLang="zh-CN" b="1" dirty="0"/>
              <a:t>Calculations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348DB-E6B6-0243-A008-4A83B74F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144" y="517600"/>
            <a:ext cx="4172167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B35A88-F368-644F-AE90-4FF4CDE45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3972465"/>
            <a:ext cx="5135719" cy="16562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913B11-1B32-254A-9DEE-83C155C5A602}"/>
                  </a:ext>
                </a:extLst>
              </p14:cNvPr>
              <p14:cNvContentPartPr/>
              <p14:nvPr/>
            </p14:nvContentPartPr>
            <p14:xfrm>
              <a:off x="1439803" y="464947"/>
              <a:ext cx="927360" cy="66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913B11-1B32-254A-9DEE-83C155C5A6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5803" y="357307"/>
                <a:ext cx="10350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47854A-74B6-9644-8BA8-EA7983198FD0}"/>
                  </a:ext>
                </a:extLst>
              </p14:cNvPr>
              <p14:cNvContentPartPr/>
              <p14:nvPr/>
            </p14:nvContentPartPr>
            <p14:xfrm>
              <a:off x="8676523" y="4060627"/>
              <a:ext cx="282600" cy="18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47854A-74B6-9644-8BA8-EA7983198F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2883" y="3952987"/>
                <a:ext cx="3902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9A29FB-424D-B74B-9889-29FB24975978}"/>
                  </a:ext>
                </a:extLst>
              </p14:cNvPr>
              <p14:cNvContentPartPr/>
              <p14:nvPr/>
            </p14:nvContentPartPr>
            <p14:xfrm>
              <a:off x="8441083" y="377550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9A29FB-424D-B74B-9889-29FB249759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7083" y="36675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DC20166-E5ED-B742-BB84-F2020D503DD4}"/>
                  </a:ext>
                </a:extLst>
              </p14:cNvPr>
              <p14:cNvContentPartPr/>
              <p14:nvPr/>
            </p14:nvContentPartPr>
            <p14:xfrm>
              <a:off x="8690923" y="4062067"/>
              <a:ext cx="335160" cy="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DC20166-E5ED-B742-BB84-F2020D503D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36923" y="3954427"/>
                <a:ext cx="4428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7D6FBC2-561C-B64C-B169-86E772F571C8}"/>
                  </a:ext>
                </a:extLst>
              </p14:cNvPr>
              <p14:cNvContentPartPr/>
              <p14:nvPr/>
            </p14:nvContentPartPr>
            <p14:xfrm>
              <a:off x="8695963" y="4054147"/>
              <a:ext cx="333720" cy="30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7D6FBC2-561C-B64C-B169-86E772F571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2323" y="3946507"/>
                <a:ext cx="4413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5099AD-0012-5B4A-98CF-1D45115A5C3B}"/>
                  </a:ext>
                </a:extLst>
              </p14:cNvPr>
              <p14:cNvContentPartPr/>
              <p14:nvPr/>
            </p14:nvContentPartPr>
            <p14:xfrm>
              <a:off x="8463763" y="4037947"/>
              <a:ext cx="610560" cy="43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5099AD-0012-5B4A-98CF-1D45115A5C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09763" y="3930307"/>
                <a:ext cx="7182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83DB2B-9AA1-5E42-AFFD-AD9DF55CAF42}"/>
                  </a:ext>
                </a:extLst>
              </p14:cNvPr>
              <p14:cNvContentPartPr/>
              <p14:nvPr/>
            </p14:nvContentPartPr>
            <p14:xfrm>
              <a:off x="8515243" y="4045507"/>
              <a:ext cx="4996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83DB2B-9AA1-5E42-AFFD-AD9DF55CAF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61243" y="3937507"/>
                <a:ext cx="607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1C82123-AA57-F046-96C4-CE16A9DA8FD3}"/>
                  </a:ext>
                </a:extLst>
              </p14:cNvPr>
              <p14:cNvContentPartPr/>
              <p14:nvPr/>
            </p14:nvContentPartPr>
            <p14:xfrm>
              <a:off x="8493283" y="4051627"/>
              <a:ext cx="58284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1C82123-AA57-F046-96C4-CE16A9DA8F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39283" y="3943627"/>
                <a:ext cx="690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5E1E95D-842D-D246-8249-6D4DB7276F2F}"/>
                  </a:ext>
                </a:extLst>
              </p14:cNvPr>
              <p14:cNvContentPartPr/>
              <p14:nvPr/>
            </p14:nvContentPartPr>
            <p14:xfrm>
              <a:off x="8548003" y="4017787"/>
              <a:ext cx="3297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5E1E95D-842D-D246-8249-6D4DB7276F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94003" y="3909787"/>
                <a:ext cx="43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D3AA2C3-0977-804D-B294-62C79B4698B9}"/>
                  </a:ext>
                </a:extLst>
              </p14:cNvPr>
              <p14:cNvContentPartPr/>
              <p14:nvPr/>
            </p14:nvContentPartPr>
            <p14:xfrm>
              <a:off x="8452963" y="3998347"/>
              <a:ext cx="461520" cy="63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D3AA2C3-0977-804D-B294-62C79B4698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99323" y="3890347"/>
                <a:ext cx="5691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B51D37C-C11F-2D46-8758-1AF0EAB2E8C9}"/>
                  </a:ext>
                </a:extLst>
              </p14:cNvPr>
              <p14:cNvContentPartPr/>
              <p14:nvPr/>
            </p14:nvContentPartPr>
            <p14:xfrm>
              <a:off x="8588683" y="4036867"/>
              <a:ext cx="472680" cy="6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B51D37C-C11F-2D46-8758-1AF0EAB2E8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35043" y="3929227"/>
                <a:ext cx="5803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DFB242-75A0-8847-8A25-009BA3EE09C8}"/>
                  </a:ext>
                </a:extLst>
              </p14:cNvPr>
              <p14:cNvContentPartPr/>
              <p14:nvPr/>
            </p14:nvContentPartPr>
            <p14:xfrm>
              <a:off x="10875043" y="4060267"/>
              <a:ext cx="53640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DFB242-75A0-8847-8A25-009BA3EE09C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21403" y="3952267"/>
                <a:ext cx="644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9CAB199-ED3A-D543-9EF6-85D947DEE64D}"/>
                  </a:ext>
                </a:extLst>
              </p14:cNvPr>
              <p14:cNvContentPartPr/>
              <p14:nvPr/>
            </p14:nvContentPartPr>
            <p14:xfrm>
              <a:off x="10929763" y="4067467"/>
              <a:ext cx="452160" cy="10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9CAB199-ED3A-D543-9EF6-85D947DEE6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75763" y="3959467"/>
                <a:ext cx="5598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6FEF4A2-3273-BE4D-AFE9-D63B4943180D}"/>
                  </a:ext>
                </a:extLst>
              </p14:cNvPr>
              <p14:cNvContentPartPr/>
              <p14:nvPr/>
            </p14:nvContentPartPr>
            <p14:xfrm>
              <a:off x="10885843" y="4031467"/>
              <a:ext cx="551520" cy="7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6FEF4A2-3273-BE4D-AFE9-D63B494318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32203" y="3923827"/>
                <a:ext cx="6591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D277889-BEBC-0042-A068-6A63F535A132}"/>
                  </a:ext>
                </a:extLst>
              </p14:cNvPr>
              <p14:cNvContentPartPr/>
              <p14:nvPr/>
            </p14:nvContentPartPr>
            <p14:xfrm>
              <a:off x="10950283" y="4007707"/>
              <a:ext cx="485280" cy="23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D277889-BEBC-0042-A068-6A63F535A13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96283" y="3900067"/>
                <a:ext cx="5929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4AE9DF6-9670-EB40-8FCF-BA66CA5CD7C6}"/>
                  </a:ext>
                </a:extLst>
              </p14:cNvPr>
              <p14:cNvContentPartPr/>
              <p14:nvPr/>
            </p14:nvContentPartPr>
            <p14:xfrm>
              <a:off x="10756243" y="3997627"/>
              <a:ext cx="574200" cy="173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4AE9DF6-9670-EB40-8FCF-BA66CA5CD7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702243" y="3889987"/>
                <a:ext cx="6818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470366B-9C66-A54E-857D-BDFABF70C5D9}"/>
                  </a:ext>
                </a:extLst>
              </p14:cNvPr>
              <p14:cNvContentPartPr/>
              <p14:nvPr/>
            </p14:nvContentPartPr>
            <p14:xfrm>
              <a:off x="10949563" y="4113907"/>
              <a:ext cx="311400" cy="3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470366B-9C66-A54E-857D-BDFABF70C5D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95923" y="4006267"/>
                <a:ext cx="4190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04F6E4E-4749-544D-A001-9642582E7A4E}"/>
                  </a:ext>
                </a:extLst>
              </p14:cNvPr>
              <p14:cNvContentPartPr/>
              <p14:nvPr/>
            </p14:nvContentPartPr>
            <p14:xfrm>
              <a:off x="10847683" y="4043347"/>
              <a:ext cx="298800" cy="90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04F6E4E-4749-544D-A001-9642582E7A4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93683" y="3935707"/>
                <a:ext cx="4064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DB750CB-94D4-3C43-A682-BAD33BC03552}"/>
                  </a:ext>
                </a:extLst>
              </p14:cNvPr>
              <p14:cNvContentPartPr/>
              <p14:nvPr/>
            </p14:nvContentPartPr>
            <p14:xfrm>
              <a:off x="11420083" y="4057387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DB750CB-94D4-3C43-A682-BAD33BC035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66443" y="39493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A29A91F-4573-784F-A0B7-A34AC9642FB2}"/>
                  </a:ext>
                </a:extLst>
              </p14:cNvPr>
              <p14:cNvContentPartPr/>
              <p14:nvPr/>
            </p14:nvContentPartPr>
            <p14:xfrm>
              <a:off x="9845443" y="3064147"/>
              <a:ext cx="1428120" cy="24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A29A91F-4573-784F-A0B7-A34AC9642FB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791803" y="2956147"/>
                <a:ext cx="15357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600AD48-A0D2-A649-8776-6F89CF0E62D0}"/>
                  </a:ext>
                </a:extLst>
              </p14:cNvPr>
              <p14:cNvContentPartPr/>
              <p14:nvPr/>
            </p14:nvContentPartPr>
            <p14:xfrm>
              <a:off x="9768043" y="3057667"/>
              <a:ext cx="1505880" cy="20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600AD48-A0D2-A649-8776-6F89CF0E62D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714043" y="2949667"/>
                <a:ext cx="1613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715D6F3-1A12-384A-B16D-B594F8A2662E}"/>
                  </a:ext>
                </a:extLst>
              </p14:cNvPr>
              <p14:cNvContentPartPr/>
              <p14:nvPr/>
            </p14:nvContentPartPr>
            <p14:xfrm>
              <a:off x="9783883" y="3073147"/>
              <a:ext cx="1463040" cy="39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715D6F3-1A12-384A-B16D-B594F8A2662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730243" y="2965507"/>
                <a:ext cx="15706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6C20255-6A07-0B40-8A80-DA74DBB00C70}"/>
                  </a:ext>
                </a:extLst>
              </p14:cNvPr>
              <p14:cNvContentPartPr/>
              <p14:nvPr/>
            </p14:nvContentPartPr>
            <p14:xfrm>
              <a:off x="9911683" y="3112387"/>
              <a:ext cx="1338120" cy="75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C20255-6A07-0B40-8A80-DA74DBB00C7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57683" y="3004747"/>
                <a:ext cx="14457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A2E67CE-FF8E-9344-B78C-5A149D201FB8}"/>
                  </a:ext>
                </a:extLst>
              </p14:cNvPr>
              <p14:cNvContentPartPr/>
              <p14:nvPr/>
            </p14:nvContentPartPr>
            <p14:xfrm>
              <a:off x="8479160" y="4027309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A2E67CE-FF8E-9344-B78C-5A149D201F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25160" y="39196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EE348EF-9237-B943-8FF6-8389DFAFBC78}"/>
                  </a:ext>
                </a:extLst>
              </p14:cNvPr>
              <p14:cNvContentPartPr/>
              <p14:nvPr/>
            </p14:nvContentPartPr>
            <p14:xfrm>
              <a:off x="8495720" y="4027309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EE348EF-9237-B943-8FF6-8389DFAFBC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42080" y="39196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F93DA5-AFB0-914F-A83E-1A9C278117C3}"/>
                  </a:ext>
                </a:extLst>
              </p14:cNvPr>
              <p14:cNvContentPartPr/>
              <p14:nvPr/>
            </p14:nvContentPartPr>
            <p14:xfrm>
              <a:off x="8495720" y="4027309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F93DA5-AFB0-914F-A83E-1A9C278117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42080" y="39196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C9855D4-21E7-0342-A8A1-D90B1991F179}"/>
                  </a:ext>
                </a:extLst>
              </p14:cNvPr>
              <p14:cNvContentPartPr/>
              <p14:nvPr/>
            </p14:nvContentPartPr>
            <p14:xfrm>
              <a:off x="8414360" y="4053949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C9855D4-21E7-0342-A8A1-D90B1991F1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60720" y="394630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4813478-B87A-AC4B-96B7-390AD1C20016}"/>
                  </a:ext>
                </a:extLst>
              </p14:cNvPr>
              <p14:cNvContentPartPr/>
              <p14:nvPr/>
            </p14:nvContentPartPr>
            <p14:xfrm>
              <a:off x="8675720" y="4043149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4813478-B87A-AC4B-96B7-390AD1C200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2080" y="39351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653BD52-0EB2-5446-AC56-4030F0731901}"/>
                  </a:ext>
                </a:extLst>
              </p14:cNvPr>
              <p14:cNvContentPartPr/>
              <p14:nvPr/>
            </p14:nvContentPartPr>
            <p14:xfrm>
              <a:off x="6935540" y="5084950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653BD52-0EB2-5446-AC56-4030F073190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26900" y="50763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2E9E22C-5A41-D844-A462-39CF97C4C9F8}"/>
                  </a:ext>
                </a:extLst>
              </p14:cNvPr>
              <p14:cNvContentPartPr/>
              <p14:nvPr/>
            </p14:nvContentPartPr>
            <p14:xfrm>
              <a:off x="6908180" y="5065150"/>
              <a:ext cx="268200" cy="5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2E9E22C-5A41-D844-A462-39CF97C4C9F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90540" y="5029510"/>
                <a:ext cx="3038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33D00ED-C7F6-9243-A7B5-AF5CBC28385C}"/>
                  </a:ext>
                </a:extLst>
              </p14:cNvPr>
              <p14:cNvContentPartPr/>
              <p14:nvPr/>
            </p14:nvContentPartPr>
            <p14:xfrm>
              <a:off x="6910700" y="5052910"/>
              <a:ext cx="212400" cy="9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33D00ED-C7F6-9243-A7B5-AF5CBC28385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93060" y="5016910"/>
                <a:ext cx="2480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DB0CD6D-3B1A-374E-A0E4-F347A99BFADA}"/>
                  </a:ext>
                </a:extLst>
              </p14:cNvPr>
              <p14:cNvContentPartPr/>
              <p14:nvPr/>
            </p14:nvContentPartPr>
            <p14:xfrm>
              <a:off x="6912140" y="5056510"/>
              <a:ext cx="276840" cy="25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DB0CD6D-3B1A-374E-A0E4-F347A99BFAD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94140" y="5020870"/>
                <a:ext cx="3124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81CB724-BAB1-7949-A266-12D8C009AB94}"/>
                  </a:ext>
                </a:extLst>
              </p14:cNvPr>
              <p14:cNvContentPartPr/>
              <p14:nvPr/>
            </p14:nvContentPartPr>
            <p14:xfrm>
              <a:off x="6911780" y="5062990"/>
              <a:ext cx="275040" cy="15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81CB724-BAB1-7949-A266-12D8C009AB9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93780" y="5027350"/>
                <a:ext cx="3106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A285C67-66DC-5247-9875-79383097B84B}"/>
                  </a:ext>
                </a:extLst>
              </p14:cNvPr>
              <p14:cNvContentPartPr/>
              <p14:nvPr/>
            </p14:nvContentPartPr>
            <p14:xfrm>
              <a:off x="6906380" y="5035630"/>
              <a:ext cx="267840" cy="52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A285C67-66DC-5247-9875-79383097B84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88380" y="4999630"/>
                <a:ext cx="303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07AB227-F481-6C4E-BF64-E695BE259B16}"/>
                  </a:ext>
                </a:extLst>
              </p14:cNvPr>
              <p14:cNvContentPartPr/>
              <p14:nvPr/>
            </p14:nvContentPartPr>
            <p14:xfrm>
              <a:off x="6933020" y="5062630"/>
              <a:ext cx="233280" cy="24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07AB227-F481-6C4E-BF64-E695BE259B1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15020" y="5026630"/>
                <a:ext cx="2689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098B161-8102-434C-A615-8AEA3D2E0D5A}"/>
                  </a:ext>
                </a:extLst>
              </p14:cNvPr>
              <p14:cNvContentPartPr/>
              <p14:nvPr/>
            </p14:nvContentPartPr>
            <p14:xfrm>
              <a:off x="8192660" y="4616950"/>
              <a:ext cx="277920" cy="22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098B161-8102-434C-A615-8AEA3D2E0D5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75020" y="4580950"/>
                <a:ext cx="3135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6EA3F8F-0498-444D-996D-B34D673B9420}"/>
                  </a:ext>
                </a:extLst>
              </p14:cNvPr>
              <p14:cNvContentPartPr/>
              <p14:nvPr/>
            </p14:nvContentPartPr>
            <p14:xfrm>
              <a:off x="8204900" y="4616950"/>
              <a:ext cx="270720" cy="19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6EA3F8F-0498-444D-996D-B34D673B942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86900" y="4581310"/>
                <a:ext cx="3063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4E227BB-BA5D-D345-86A7-C1D78A513022}"/>
                  </a:ext>
                </a:extLst>
              </p14:cNvPr>
              <p14:cNvContentPartPr/>
              <p14:nvPr/>
            </p14:nvContentPartPr>
            <p14:xfrm>
              <a:off x="8197700" y="4614070"/>
              <a:ext cx="281520" cy="41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4E227BB-BA5D-D345-86A7-C1D78A51302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79700" y="4578070"/>
                <a:ext cx="3171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95665EF-DDFC-154B-B8D8-7CF657805878}"/>
                  </a:ext>
                </a:extLst>
              </p14:cNvPr>
              <p14:cNvContentPartPr/>
              <p14:nvPr/>
            </p14:nvContentPartPr>
            <p14:xfrm>
              <a:off x="8201300" y="4614430"/>
              <a:ext cx="273240" cy="28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95665EF-DDFC-154B-B8D8-7CF65780587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83660" y="4578430"/>
                <a:ext cx="308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831F980-D128-5E49-A867-952016EEC8B6}"/>
                  </a:ext>
                </a:extLst>
              </p14:cNvPr>
              <p14:cNvContentPartPr/>
              <p14:nvPr/>
            </p14:nvContentPartPr>
            <p14:xfrm>
              <a:off x="8718620" y="5288710"/>
              <a:ext cx="291600" cy="20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831F980-D128-5E49-A867-952016EEC8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00620" y="5253070"/>
                <a:ext cx="327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6D0B20F-CB8A-E64B-8412-ECC28C49D489}"/>
                  </a:ext>
                </a:extLst>
              </p14:cNvPr>
              <p14:cNvContentPartPr/>
              <p14:nvPr/>
            </p14:nvContentPartPr>
            <p14:xfrm>
              <a:off x="8727980" y="5276830"/>
              <a:ext cx="313200" cy="43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6D0B20F-CB8A-E64B-8412-ECC28C49D4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09980" y="5240830"/>
                <a:ext cx="3488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B564BE8-1003-EA4D-9791-F4704466A482}"/>
                  </a:ext>
                </a:extLst>
              </p14:cNvPr>
              <p14:cNvContentPartPr/>
              <p14:nvPr/>
            </p14:nvContentPartPr>
            <p14:xfrm>
              <a:off x="8709260" y="5264230"/>
              <a:ext cx="331200" cy="60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B564BE8-1003-EA4D-9791-F4704466A48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91260" y="5228590"/>
                <a:ext cx="3668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B6CE9C2-0CBD-5D47-8E82-49B24539B63F}"/>
                  </a:ext>
                </a:extLst>
              </p14:cNvPr>
              <p14:cNvContentPartPr/>
              <p14:nvPr/>
            </p14:nvContentPartPr>
            <p14:xfrm>
              <a:off x="8731580" y="5287630"/>
              <a:ext cx="286560" cy="41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B6CE9C2-0CBD-5D47-8E82-49B24539B63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13940" y="5251630"/>
                <a:ext cx="3222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0" name="Ink 59" descr="block2">
                <a:extLst>
                  <a:ext uri="{FF2B5EF4-FFF2-40B4-BE49-F238E27FC236}">
                    <a16:creationId xmlns:a16="http://schemas.microsoft.com/office/drawing/2014/main" id="{DDB345B0-FC46-164E-AF3E-7D7C512FCC81}"/>
                  </a:ext>
                </a:extLst>
              </p14:cNvPr>
              <p14:cNvContentPartPr/>
              <p14:nvPr/>
            </p14:nvContentPartPr>
            <p14:xfrm>
              <a:off x="8675720" y="5273844"/>
              <a:ext cx="339180" cy="46546"/>
            </p14:xfrm>
          </p:contentPart>
        </mc:Choice>
        <mc:Fallback xmlns="">
          <p:pic>
            <p:nvPicPr>
              <p:cNvPr id="60" name="Ink 59" descr="block2">
                <a:extLst>
                  <a:ext uri="{FF2B5EF4-FFF2-40B4-BE49-F238E27FC236}">
                    <a16:creationId xmlns:a16="http://schemas.microsoft.com/office/drawing/2014/main" id="{DDB345B0-FC46-164E-AF3E-7D7C512FCC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58077" y="5238123"/>
                <a:ext cx="374826" cy="118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2238715-1975-224C-93F3-BD49BAE86616}"/>
                  </a:ext>
                </a:extLst>
              </p14:cNvPr>
              <p14:cNvContentPartPr/>
              <p14:nvPr/>
            </p14:nvContentPartPr>
            <p14:xfrm>
              <a:off x="11026180" y="5108090"/>
              <a:ext cx="232200" cy="37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2238715-1975-224C-93F3-BD49BAE8661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08540" y="5072090"/>
                <a:ext cx="2678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26C68C-8A83-9546-A559-105381B77753}"/>
                  </a:ext>
                </a:extLst>
              </p14:cNvPr>
              <p14:cNvContentPartPr/>
              <p14:nvPr/>
            </p14:nvContentPartPr>
            <p14:xfrm>
              <a:off x="11035540" y="5116370"/>
              <a:ext cx="219240" cy="24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26C68C-8A83-9546-A559-105381B7775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017540" y="5080370"/>
                <a:ext cx="2548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E9EE63E-B762-3D42-B058-9498E5EDFB61}"/>
                  </a:ext>
                </a:extLst>
              </p14:cNvPr>
              <p14:cNvContentPartPr/>
              <p14:nvPr/>
            </p14:nvContentPartPr>
            <p14:xfrm>
              <a:off x="11045980" y="5113130"/>
              <a:ext cx="223200" cy="24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E9EE63E-B762-3D42-B058-9498E5EDFB6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27980" y="5077130"/>
                <a:ext cx="2588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4AA45A8-408D-1D43-8C02-684355DDFCB3}"/>
                  </a:ext>
                </a:extLst>
              </p14:cNvPr>
              <p14:cNvContentPartPr/>
              <p14:nvPr/>
            </p14:nvContentPartPr>
            <p14:xfrm>
              <a:off x="11039500" y="5119970"/>
              <a:ext cx="227520" cy="27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4AA45A8-408D-1D43-8C02-684355DDFCB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021500" y="5083970"/>
                <a:ext cx="2631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9CCDFD7-F923-7F41-98BC-FCAAAFD955F5}"/>
                  </a:ext>
                </a:extLst>
              </p14:cNvPr>
              <p14:cNvContentPartPr/>
              <p14:nvPr/>
            </p14:nvContentPartPr>
            <p14:xfrm>
              <a:off x="11036620" y="5131850"/>
              <a:ext cx="235440" cy="4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9CCDFD7-F923-7F41-98BC-FCAAAFD955F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018620" y="5095850"/>
                <a:ext cx="2710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B177EF-AECF-D34E-B8B7-D20766D5025B}"/>
                  </a:ext>
                </a:extLst>
              </p14:cNvPr>
              <p14:cNvContentPartPr/>
              <p14:nvPr/>
            </p14:nvContentPartPr>
            <p14:xfrm>
              <a:off x="10197100" y="4439210"/>
              <a:ext cx="227880" cy="4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B177EF-AECF-D34E-B8B7-D20766D5025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179460" y="4403210"/>
                <a:ext cx="2635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E786B00-26B0-394F-9903-8133E3BB30AC}"/>
                  </a:ext>
                </a:extLst>
              </p14:cNvPr>
              <p14:cNvContentPartPr/>
              <p14:nvPr/>
            </p14:nvContentPartPr>
            <p14:xfrm>
              <a:off x="10203220" y="4448930"/>
              <a:ext cx="198360" cy="32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E786B00-26B0-394F-9903-8133E3BB30A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85220" y="4412930"/>
                <a:ext cx="2340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D77E12A-A6D3-D24A-908C-37D531DAF632}"/>
                  </a:ext>
                </a:extLst>
              </p14:cNvPr>
              <p14:cNvContentPartPr/>
              <p14:nvPr/>
            </p14:nvContentPartPr>
            <p14:xfrm>
              <a:off x="10207540" y="4451090"/>
              <a:ext cx="221040" cy="25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D77E12A-A6D3-D24A-908C-37D531DAF63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89540" y="4415450"/>
                <a:ext cx="2566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6A42BA4-E531-C340-A698-676850506614}"/>
                  </a:ext>
                </a:extLst>
              </p14:cNvPr>
              <p14:cNvContentPartPr/>
              <p14:nvPr/>
            </p14:nvContentPartPr>
            <p14:xfrm>
              <a:off x="10195660" y="4457570"/>
              <a:ext cx="239760" cy="16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6A42BA4-E531-C340-A698-67685050661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77660" y="4421570"/>
                <a:ext cx="2754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20125F6-BFC6-254B-A7CE-C51B22AC9C32}"/>
                  </a:ext>
                </a:extLst>
              </p14:cNvPr>
              <p14:cNvContentPartPr/>
              <p14:nvPr/>
            </p14:nvContentPartPr>
            <p14:xfrm>
              <a:off x="9624340" y="4996490"/>
              <a:ext cx="223560" cy="46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20125F6-BFC6-254B-A7CE-C51B22AC9C3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06340" y="4960850"/>
                <a:ext cx="2592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D217E69-EFD4-0943-AB01-AF506B56959E}"/>
                  </a:ext>
                </a:extLst>
              </p14:cNvPr>
              <p14:cNvContentPartPr/>
              <p14:nvPr/>
            </p14:nvContentPartPr>
            <p14:xfrm>
              <a:off x="9621820" y="5020970"/>
              <a:ext cx="208080" cy="11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D217E69-EFD4-0943-AB01-AF506B56959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04180" y="4984970"/>
                <a:ext cx="2437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44F2873-B946-694C-912D-C0D203C09289}"/>
                  </a:ext>
                </a:extLst>
              </p14:cNvPr>
              <p14:cNvContentPartPr/>
              <p14:nvPr/>
            </p14:nvContentPartPr>
            <p14:xfrm>
              <a:off x="9614980" y="5010890"/>
              <a:ext cx="220320" cy="29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44F2873-B946-694C-912D-C0D203C092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597340" y="4975250"/>
                <a:ext cx="2559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6104A81-90BA-9A4E-AAD5-94F7D77ADD83}"/>
                  </a:ext>
                </a:extLst>
              </p14:cNvPr>
              <p14:cNvContentPartPr/>
              <p14:nvPr/>
            </p14:nvContentPartPr>
            <p14:xfrm>
              <a:off x="9626860" y="5002970"/>
              <a:ext cx="221400" cy="36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6104A81-90BA-9A4E-AAD5-94F7D77ADD8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08860" y="4967330"/>
                <a:ext cx="2570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9EBBFC4-C805-DC4E-A888-09E65F01821D}"/>
                  </a:ext>
                </a:extLst>
              </p14:cNvPr>
              <p14:cNvContentPartPr/>
              <p14:nvPr/>
            </p14:nvContentPartPr>
            <p14:xfrm>
              <a:off x="9616420" y="5009450"/>
              <a:ext cx="219960" cy="28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9EBBFC4-C805-DC4E-A888-09E65F01821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598780" y="4973810"/>
                <a:ext cx="2556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654CF56-6786-6F48-8ABE-2C42CA53708D}"/>
                  </a:ext>
                </a:extLst>
              </p14:cNvPr>
              <p14:cNvContentPartPr/>
              <p14:nvPr/>
            </p14:nvContentPartPr>
            <p14:xfrm>
              <a:off x="9615340" y="5025650"/>
              <a:ext cx="208800" cy="6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654CF56-6786-6F48-8ABE-2C42CA53708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597340" y="4989650"/>
                <a:ext cx="2444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9CA26A9-2B30-9644-8F9D-7C49FDD75F9E}"/>
                  </a:ext>
                </a:extLst>
              </p14:cNvPr>
              <p14:cNvContentPartPr/>
              <p14:nvPr/>
            </p14:nvContentPartPr>
            <p14:xfrm>
              <a:off x="10046592" y="5323003"/>
              <a:ext cx="302760" cy="19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9CA26A9-2B30-9644-8F9D-7C49FDD75F9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028952" y="5287363"/>
                <a:ext cx="3384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94F35D3-6B0C-8D44-B0E1-210C5AEBAB13}"/>
                  </a:ext>
                </a:extLst>
              </p14:cNvPr>
              <p14:cNvContentPartPr/>
              <p14:nvPr/>
            </p14:nvContentPartPr>
            <p14:xfrm>
              <a:off x="10015632" y="5359363"/>
              <a:ext cx="1603440" cy="131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94F35D3-6B0C-8D44-B0E1-210C5AEBAB1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997632" y="5323723"/>
                <a:ext cx="16390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12E5270-CBA9-F248-9AA1-2E68E51D1157}"/>
                  </a:ext>
                </a:extLst>
              </p14:cNvPr>
              <p14:cNvContentPartPr/>
              <p14:nvPr/>
            </p14:nvContentPartPr>
            <p14:xfrm>
              <a:off x="10031832" y="5327683"/>
              <a:ext cx="1609560" cy="167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12E5270-CBA9-F248-9AA1-2E68E51D115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014192" y="5291683"/>
                <a:ext cx="16452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2BB1CC2-00D3-CE4B-A024-766D2120248F}"/>
                  </a:ext>
                </a:extLst>
              </p14:cNvPr>
              <p14:cNvContentPartPr/>
              <p14:nvPr/>
            </p14:nvContentPartPr>
            <p14:xfrm>
              <a:off x="10034712" y="5448643"/>
              <a:ext cx="1621800" cy="17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2BB1CC2-00D3-CE4B-A024-766D2120248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016712" y="5412643"/>
                <a:ext cx="16574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CC92311-458B-AC4C-B7A5-76E0BBABDB3C}"/>
                  </a:ext>
                </a:extLst>
              </p14:cNvPr>
              <p14:cNvContentPartPr/>
              <p14:nvPr/>
            </p14:nvContentPartPr>
            <p14:xfrm>
              <a:off x="10050192" y="5322283"/>
              <a:ext cx="1594800" cy="164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CC92311-458B-AC4C-B7A5-76E0BBABDB3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032552" y="5286643"/>
                <a:ext cx="16304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989C82-8E27-C142-819F-012B9779969C}"/>
                  </a:ext>
                </a:extLst>
              </p14:cNvPr>
              <p14:cNvContentPartPr/>
              <p14:nvPr/>
            </p14:nvContentPartPr>
            <p14:xfrm>
              <a:off x="11407752" y="5317243"/>
              <a:ext cx="216360" cy="27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989C82-8E27-C142-819F-012B9779969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390112" y="5281243"/>
                <a:ext cx="2520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09CFD3A-A45F-434B-BFED-7F036345BB50}"/>
                  </a:ext>
                </a:extLst>
              </p14:cNvPr>
              <p14:cNvContentPartPr/>
              <p14:nvPr/>
            </p14:nvContentPartPr>
            <p14:xfrm>
              <a:off x="10052352" y="5449003"/>
              <a:ext cx="1589760" cy="41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09CFD3A-A45F-434B-BFED-7F036345BB5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34712" y="5413003"/>
                <a:ext cx="1625400" cy="113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62F6E84-563F-3742-8D4E-BE0F0499F7CC}"/>
              </a:ext>
            </a:extLst>
          </p:cNvPr>
          <p:cNvCxnSpPr>
            <a:cxnSpLocks/>
          </p:cNvCxnSpPr>
          <p:nvPr/>
        </p:nvCxnSpPr>
        <p:spPr>
          <a:xfrm>
            <a:off x="9330813" y="5394960"/>
            <a:ext cx="2363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EE42A31-AE4B-1847-BFF5-216EFBCC8C1B}"/>
              </a:ext>
            </a:extLst>
          </p:cNvPr>
          <p:cNvCxnSpPr/>
          <p:nvPr/>
        </p:nvCxnSpPr>
        <p:spPr>
          <a:xfrm>
            <a:off x="10533888" y="5211097"/>
            <a:ext cx="0" cy="2753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62B2C22-812C-E54D-B930-82F2F0A53A7C}"/>
              </a:ext>
            </a:extLst>
          </p:cNvPr>
          <p:cNvSpPr txBox="1"/>
          <p:nvPr/>
        </p:nvSpPr>
        <p:spPr>
          <a:xfrm>
            <a:off x="8125430" y="4517788"/>
            <a:ext cx="1384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block1</a:t>
            </a:r>
            <a:endParaRPr 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EF422EC-5605-E840-8CE7-64B844B8EB93}"/>
              </a:ext>
            </a:extLst>
          </p:cNvPr>
          <p:cNvSpPr txBox="1"/>
          <p:nvPr/>
        </p:nvSpPr>
        <p:spPr>
          <a:xfrm>
            <a:off x="6839524" y="4945188"/>
            <a:ext cx="5192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block3</a:t>
            </a:r>
            <a:endParaRPr 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C51ADD6-D1CC-5243-847B-3A2B198A2A5F}"/>
              </a:ext>
            </a:extLst>
          </p:cNvPr>
          <p:cNvSpPr txBox="1"/>
          <p:nvPr/>
        </p:nvSpPr>
        <p:spPr>
          <a:xfrm>
            <a:off x="8660167" y="5183364"/>
            <a:ext cx="463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block2</a:t>
            </a:r>
            <a:endParaRPr lang="en-US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6B5588F-DD92-A345-8888-FAA797EA71CB}"/>
              </a:ext>
            </a:extLst>
          </p:cNvPr>
          <p:cNvSpPr txBox="1"/>
          <p:nvPr/>
        </p:nvSpPr>
        <p:spPr>
          <a:xfrm>
            <a:off x="11034363" y="5025794"/>
            <a:ext cx="333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A</a:t>
            </a:r>
            <a:endParaRPr 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11B199-9178-704C-87A1-DCD6D1B7739B}"/>
              </a:ext>
            </a:extLst>
          </p:cNvPr>
          <p:cNvSpPr txBox="1"/>
          <p:nvPr/>
        </p:nvSpPr>
        <p:spPr>
          <a:xfrm>
            <a:off x="10186660" y="4356763"/>
            <a:ext cx="205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B</a:t>
            </a:r>
            <a:endParaRPr lang="en-US" sz="9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8B466B7-DEDD-1F43-8383-3599175163F2}"/>
              </a:ext>
            </a:extLst>
          </p:cNvPr>
          <p:cNvSpPr txBox="1"/>
          <p:nvPr/>
        </p:nvSpPr>
        <p:spPr>
          <a:xfrm>
            <a:off x="9622180" y="4920214"/>
            <a:ext cx="194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</a:t>
            </a:r>
            <a:endParaRPr lang="en-US" sz="9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F39881A-E616-8248-872B-B9F6546EB672}"/>
              </a:ext>
            </a:extLst>
          </p:cNvPr>
          <p:cNvSpPr txBox="1"/>
          <p:nvPr/>
        </p:nvSpPr>
        <p:spPr>
          <a:xfrm>
            <a:off x="8548339" y="3803188"/>
            <a:ext cx="89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SS</a:t>
            </a:r>
            <a:r>
              <a:rPr lang="en-US" altLang="zh-CN" sz="1600" baseline="-25000" dirty="0"/>
              <a:t>block</a:t>
            </a:r>
            <a:endParaRPr lang="en-US" sz="1600" baseline="-25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FD3E5A-1786-7C45-8041-B09F31B35CA1}"/>
              </a:ext>
            </a:extLst>
          </p:cNvPr>
          <p:cNvSpPr txBox="1"/>
          <p:nvPr/>
        </p:nvSpPr>
        <p:spPr>
          <a:xfrm>
            <a:off x="10799574" y="3809193"/>
            <a:ext cx="99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SS</a:t>
            </a:r>
            <a:r>
              <a:rPr lang="en-US" altLang="zh-CN" sz="1600" baseline="-25000" dirty="0"/>
              <a:t>treatment</a:t>
            </a:r>
            <a:endParaRPr lang="en-US" sz="1600" baseline="-25000" dirty="0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631F0F47-DC97-2042-8D7A-F0792A50926F}"/>
              </a:ext>
            </a:extLst>
          </p:cNvPr>
          <p:cNvPicPr>
            <a:picLocks noChangeAspect="1"/>
          </p:cNvPicPr>
          <p:nvPr/>
        </p:nvPicPr>
        <p:blipFill>
          <a:blip r:embed="rId130"/>
          <a:stretch>
            <a:fillRect/>
          </a:stretch>
        </p:blipFill>
        <p:spPr>
          <a:xfrm>
            <a:off x="437470" y="2614704"/>
            <a:ext cx="6366567" cy="18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B46-AD39-F845-ACE6-B554DD02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Comparing</a:t>
            </a:r>
            <a:r>
              <a:rPr lang="zh-CN" altLang="en-US" dirty="0"/>
              <a:t> </a:t>
            </a:r>
            <a:r>
              <a:rPr lang="en-US" altLang="zh-CN" b="1" dirty="0"/>
              <a:t>one-way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two-way</a:t>
            </a:r>
            <a:r>
              <a:rPr lang="zh-CN" altLang="en-US" b="1" dirty="0"/>
              <a:t> </a:t>
            </a:r>
            <a:r>
              <a:rPr lang="en-US" altLang="zh-CN" b="1" dirty="0"/>
              <a:t>ANOVA</a:t>
            </a:r>
            <a:endParaRPr lang="en-US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6837E22-36C4-D845-8790-C85371CBD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9134"/>
            <a:ext cx="6989689" cy="475374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ABAD9F-E14D-5949-8299-E7D0486D50FE}"/>
              </a:ext>
            </a:extLst>
          </p:cNvPr>
          <p:cNvSpPr txBox="1"/>
          <p:nvPr/>
        </p:nvSpPr>
        <p:spPr>
          <a:xfrm>
            <a:off x="8126569" y="1739134"/>
            <a:ext cx="3503054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It’s</a:t>
            </a:r>
            <a:r>
              <a:rPr lang="zh-CN" altLang="en-US" sz="2000" dirty="0"/>
              <a:t> </a:t>
            </a:r>
            <a:r>
              <a:rPr lang="en-US" altLang="zh-CN" sz="2000" dirty="0"/>
              <a:t>necessary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take</a:t>
            </a:r>
            <a:r>
              <a:rPr lang="zh-CN" altLang="en-US" sz="2000" dirty="0"/>
              <a:t> </a:t>
            </a:r>
            <a:r>
              <a:rPr lang="en-US" altLang="zh-CN" sz="2000" dirty="0"/>
              <a:t>block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consideration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influences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result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treatment;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block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significant</a:t>
            </a:r>
            <a:r>
              <a:rPr lang="zh-CN" altLang="en-US" sz="2000" dirty="0"/>
              <a:t> </a:t>
            </a:r>
            <a:r>
              <a:rPr lang="en-US" altLang="zh-CN" sz="2000" dirty="0"/>
              <a:t>here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well,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may</a:t>
            </a:r>
            <a:r>
              <a:rPr lang="zh-CN" altLang="en-US" sz="2000" dirty="0"/>
              <a:t> </a:t>
            </a:r>
            <a:r>
              <a:rPr lang="en-US" altLang="zh-CN" sz="2000" dirty="0"/>
              <a:t>also</a:t>
            </a:r>
            <a:r>
              <a:rPr lang="zh-CN" altLang="en-US" sz="2000" dirty="0"/>
              <a:t> </a:t>
            </a:r>
            <a:r>
              <a:rPr lang="en-US" altLang="zh-CN" sz="2000" dirty="0"/>
              <a:t>consider</a:t>
            </a:r>
            <a:r>
              <a:rPr lang="zh-CN" altLang="en-US" sz="2000" dirty="0"/>
              <a:t> </a:t>
            </a:r>
            <a:r>
              <a:rPr lang="en-US" altLang="zh-CN" sz="2000" dirty="0"/>
              <a:t>adding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interaction</a:t>
            </a:r>
            <a:r>
              <a:rPr lang="zh-CN" altLang="en-US" sz="2000" dirty="0"/>
              <a:t> </a:t>
            </a:r>
            <a:r>
              <a:rPr lang="en-US" altLang="zh-CN" sz="2000" dirty="0"/>
              <a:t>term.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257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EE13-E075-7B4C-98B8-30DB528F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Post-hoc</a:t>
            </a:r>
            <a:r>
              <a:rPr lang="zh-CN" altLang="en-US" b="1" dirty="0"/>
              <a:t> </a:t>
            </a:r>
            <a:r>
              <a:rPr lang="en-US" altLang="zh-CN" b="1" dirty="0"/>
              <a:t>tests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CA2CD-1D41-0546-8457-2E0966D2C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034" y="3298366"/>
            <a:ext cx="7620716" cy="30451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4A722E-9AA0-2C43-9DD2-85FCCEC03FF0}"/>
              </a:ext>
            </a:extLst>
          </p:cNvPr>
          <p:cNvSpPr txBox="1"/>
          <p:nvPr/>
        </p:nvSpPr>
        <p:spPr>
          <a:xfrm>
            <a:off x="838199" y="1545465"/>
            <a:ext cx="10272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ANOVA,</a:t>
            </a:r>
            <a:r>
              <a:rPr lang="zh-CN" altLang="en-US" dirty="0"/>
              <a:t> </a:t>
            </a:r>
            <a:r>
              <a:rPr lang="en-US" altLang="zh-CN" dirty="0"/>
              <a:t>post-hoc</a:t>
            </a:r>
            <a:r>
              <a:rPr lang="zh-CN" altLang="en-US" dirty="0"/>
              <a:t> </a:t>
            </a:r>
            <a:r>
              <a:rPr lang="en-US" altLang="zh-CN" dirty="0"/>
              <a:t>tests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observe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effects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comparisons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levels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conducting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LSD,</a:t>
            </a:r>
            <a:r>
              <a:rPr lang="zh-CN" altLang="en-US" dirty="0"/>
              <a:t> </a:t>
            </a:r>
            <a:r>
              <a:rPr lang="en-US" altLang="zh-CN" dirty="0" err="1"/>
              <a:t>Scheffe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Bonferroni;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Tukey’s</a:t>
            </a:r>
            <a:r>
              <a:rPr lang="zh-CN" altLang="en-US" dirty="0"/>
              <a:t> </a:t>
            </a:r>
            <a:r>
              <a:rPr lang="en-US" altLang="zh-CN" dirty="0"/>
              <a:t>HSD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balanced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52A2-E4AF-1448-80BB-32D2DB1F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More…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1558-5BBC-7844-8696-073F5556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080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two-way ANOVA is an extension of the one-way ANOVA (analysis of variances) that reveals the results of two independent variables on a dependent variable.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two-way ANOVA test is a statistical technique that analyzes the effect of the independent variables on the expected outcome along with their relationship to the outcome itself.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ANOVA is considered to be </a:t>
            </a:r>
            <a:r>
              <a:rPr lang="en-US" sz="2400" b="1" dirty="0"/>
              <a:t>a special case of </a:t>
            </a:r>
            <a:r>
              <a:rPr lang="en-US" altLang="zh-CN" sz="2400" dirty="0"/>
              <a:t>linear</a:t>
            </a:r>
            <a:r>
              <a:rPr lang="zh-CN" altLang="en-US" sz="2400" dirty="0"/>
              <a:t> </a:t>
            </a:r>
            <a:r>
              <a:rPr lang="en-US" altLang="zh-CN" sz="2400" dirty="0"/>
              <a:t>regression</a:t>
            </a:r>
            <a:r>
              <a:rPr lang="en-US" sz="2400" dirty="0"/>
              <a:t> which in turn is a special case of the </a:t>
            </a:r>
            <a:r>
              <a:rPr lang="en-US" altLang="zh-CN" sz="2400" dirty="0"/>
              <a:t>general</a:t>
            </a:r>
            <a:r>
              <a:rPr lang="zh-CN" altLang="en-US" sz="2400" dirty="0"/>
              <a:t> </a:t>
            </a:r>
            <a:r>
              <a:rPr lang="en-US" altLang="zh-CN" sz="2400" dirty="0"/>
              <a:t>linear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en-US" sz="2400" dirty="0"/>
              <a:t>. </a:t>
            </a:r>
          </a:p>
          <a:p>
            <a:endParaRPr lang="en-US" sz="2400" dirty="0"/>
          </a:p>
          <a:p>
            <a:r>
              <a:rPr lang="en-US" sz="2400" dirty="0"/>
              <a:t>ANOVA has many applications in finance, economics, science, medicine, and social science.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479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AF10-1F0B-574A-8CE7-F94EAACD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 of two-way ANOVA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43EA-3397-014A-BD5B-63B4C4E5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residuals</a:t>
            </a:r>
            <a:r>
              <a:rPr lang="zh-CN" altLang="en-US" dirty="0"/>
              <a:t> </a:t>
            </a:r>
            <a:r>
              <a:rPr lang="en-US" altLang="zh-CN" dirty="0"/>
              <a:t>normally</a:t>
            </a:r>
            <a:r>
              <a:rPr lang="zh-CN" altLang="en-US" dirty="0"/>
              <a:t> </a:t>
            </a:r>
            <a:r>
              <a:rPr lang="en-US" altLang="zh-CN" dirty="0"/>
              <a:t>distributed</a:t>
            </a:r>
            <a:endParaRPr lang="en-US" dirty="0"/>
          </a:p>
          <a:p>
            <a:r>
              <a:rPr lang="en-US" dirty="0"/>
              <a:t>equal variances</a:t>
            </a:r>
          </a:p>
        </p:txBody>
      </p:sp>
    </p:spTree>
    <p:extLst>
      <p:ext uri="{BB962C8B-B14F-4D97-AF65-F5344CB8AC3E}">
        <p14:creationId xmlns:p14="http://schemas.microsoft.com/office/powerpoint/2010/main" val="308666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277</Words>
  <Application>Microsoft Macintosh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Two-way ANOVA in R</vt:lpstr>
      <vt:lpstr>What is two-way ANOVA </vt:lpstr>
      <vt:lpstr>Two-way ANOVA test hypotheses</vt:lpstr>
      <vt:lpstr>Which factors lead to different experiment results?</vt:lpstr>
      <vt:lpstr>Calculations</vt:lpstr>
      <vt:lpstr>Comparing one-way and two-way ANOVA</vt:lpstr>
      <vt:lpstr>Post-hoc tests</vt:lpstr>
      <vt:lpstr>More…</vt:lpstr>
      <vt:lpstr>Assumptions of two-way ANOVA test</vt:lpstr>
      <vt:lpstr>Thank you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Two-way ANOVA Test in R</dc:title>
  <dc:creator>Zhang, Hanqing</dc:creator>
  <cp:lastModifiedBy>Zhang, Hanqing</cp:lastModifiedBy>
  <cp:revision>4</cp:revision>
  <dcterms:created xsi:type="dcterms:W3CDTF">2020-09-22T20:46:59Z</dcterms:created>
  <dcterms:modified xsi:type="dcterms:W3CDTF">2020-09-22T22:28:54Z</dcterms:modified>
</cp:coreProperties>
</file>