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E636-63C2-E6D8-9E9D-71E373A6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PYTHON UHH DAY I FORGOR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DD796-BDCF-0134-131D-3463D3935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LOOP CONT. / TERMINOLOGY</a:t>
            </a:r>
          </a:p>
        </p:txBody>
      </p:sp>
    </p:spTree>
    <p:extLst>
      <p:ext uri="{BB962C8B-B14F-4D97-AF65-F5344CB8AC3E}">
        <p14:creationId xmlns:p14="http://schemas.microsoft.com/office/powerpoint/2010/main" val="264600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6527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Python keywords are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special reserved words that have specific meanings and purposes and can't be used for anything but those specific purposes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CN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6167C8A-6314-25FC-18F3-33CC9155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4" y="3038475"/>
            <a:ext cx="2544763" cy="33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18"/>
            <a:ext cx="9905998" cy="1905000"/>
          </a:xfrm>
        </p:spPr>
        <p:txBody>
          <a:bodyPr/>
          <a:lstStyle/>
          <a:p>
            <a:r>
              <a:rPr lang="en-US" dirty="0"/>
              <a:t>Argument/Parameter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3777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18"/>
            <a:ext cx="9905998" cy="1905000"/>
          </a:xfrm>
        </p:spPr>
        <p:txBody>
          <a:bodyPr/>
          <a:lstStyle/>
          <a:p>
            <a:r>
              <a:rPr lang="en-US" dirty="0"/>
              <a:t>Argument/Parameter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 parameter is the variable listed inside the parentheses in the function definition. An argument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value that are sent to the function when it is called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CN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7158664-76FF-FAA7-D30D-C7E88F15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2" y="4325670"/>
            <a:ext cx="571024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E31-5733-1456-DB12-DF83D7FB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CN" dirty="0"/>
              <a:t>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9B37-0E1D-D741-67D9-6A3A3A87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710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E31-5733-1456-DB12-DF83D7FB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CN" dirty="0"/>
              <a:t>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9B37-0E1D-D741-67D9-6A3A3A87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A nested loop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loop inside the body of the outer loop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The inner or outer loop can be any type</a:t>
            </a:r>
            <a:endParaRPr lang="en-CN" dirty="0"/>
          </a:p>
        </p:txBody>
      </p:sp>
      <p:pic>
        <p:nvPicPr>
          <p:cNvPr id="4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6200826D-B3A4-D45C-79D8-3BDC31B2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18" y="1066800"/>
            <a:ext cx="2396764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E31-5733-1456-DB12-DF83D7FB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62500"/>
          </a:xfrm>
        </p:spPr>
        <p:txBody>
          <a:bodyPr/>
          <a:lstStyle/>
          <a:p>
            <a:br>
              <a:rPr lang="en-CN" dirty="0"/>
            </a:br>
            <a:r>
              <a:rPr lang="en-CN" dirty="0"/>
              <a:t> </a:t>
            </a:r>
            <a:r>
              <a:rPr lang="en-US" dirty="0"/>
              <a:t>Program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Keywords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Argument/Parameter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</a:t>
            </a:r>
            <a:r>
              <a:rPr lang="en-CN" dirty="0"/>
              <a:t>ested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2066-6FE7-0EFE-BCC2-095F8BE7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091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E636-63C2-E6D8-9E9D-71E373A6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BEFORE BEGIN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DD796-BDCF-0134-131D-3463D3935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WRITE A WHILE LOOP THAT PRINTS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9DA79BD-B422-611F-027C-6971A0C4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38" y="3429000"/>
            <a:ext cx="2921000" cy="25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0E2-ECBB-1912-B13C-517B5E21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WHILE LOOPS -  OTHER THINGS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04B6B80-8654-0EE3-43D9-04EFB0B9D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21" y="2213522"/>
            <a:ext cx="2567753" cy="2605794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45C44DA-853B-EE21-2C44-512520244A3A}"/>
              </a:ext>
            </a:extLst>
          </p:cNvPr>
          <p:cNvSpPr/>
          <p:nvPr/>
        </p:nvSpPr>
        <p:spPr>
          <a:xfrm>
            <a:off x="1870841" y="3752193"/>
            <a:ext cx="1303283" cy="4729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07568-F768-92F6-543F-06E4393B6C32}"/>
              </a:ext>
            </a:extLst>
          </p:cNvPr>
          <p:cNvCxnSpPr>
            <a:cxnSpLocks/>
          </p:cNvCxnSpPr>
          <p:nvPr/>
        </p:nvCxnSpPr>
        <p:spPr>
          <a:xfrm flipH="1">
            <a:off x="3174124" y="3158036"/>
            <a:ext cx="2920288" cy="814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31E6B9-6409-F9CD-E696-7D926138B6A4}"/>
              </a:ext>
            </a:extLst>
          </p:cNvPr>
          <p:cNvSpPr txBox="1"/>
          <p:nvPr/>
        </p:nvSpPr>
        <p:spPr>
          <a:xfrm>
            <a:off x="6432331" y="3275122"/>
            <a:ext cx="415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xits a loop before the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01860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0E2-ECBB-1912-B13C-517B5E21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WHILE LOOPS -  OTHER THINGS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04B6B80-8654-0EE3-43D9-04EFB0B9D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21" y="2213522"/>
            <a:ext cx="2567753" cy="2605794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45C44DA-853B-EE21-2C44-512520244A3A}"/>
              </a:ext>
            </a:extLst>
          </p:cNvPr>
          <p:cNvSpPr/>
          <p:nvPr/>
        </p:nvSpPr>
        <p:spPr>
          <a:xfrm>
            <a:off x="1870841" y="3752193"/>
            <a:ext cx="1303283" cy="4729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07568-F768-92F6-543F-06E4393B6C32}"/>
              </a:ext>
            </a:extLst>
          </p:cNvPr>
          <p:cNvCxnSpPr>
            <a:cxnSpLocks/>
          </p:cNvCxnSpPr>
          <p:nvPr/>
        </p:nvCxnSpPr>
        <p:spPr>
          <a:xfrm flipH="1">
            <a:off x="3174124" y="3158036"/>
            <a:ext cx="2920288" cy="814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31E6B9-6409-F9CD-E696-7D926138B6A4}"/>
              </a:ext>
            </a:extLst>
          </p:cNvPr>
          <p:cNvSpPr txBox="1"/>
          <p:nvPr/>
        </p:nvSpPr>
        <p:spPr>
          <a:xfrm>
            <a:off x="6432331" y="3275122"/>
            <a:ext cx="415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xits a loop before the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229679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0E2-ECBB-1912-B13C-517B5E21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WHILE LOOPS -  OTHER THINGS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45C44DA-853B-EE21-2C44-512520244A3A}"/>
              </a:ext>
            </a:extLst>
          </p:cNvPr>
          <p:cNvSpPr/>
          <p:nvPr/>
        </p:nvSpPr>
        <p:spPr>
          <a:xfrm>
            <a:off x="1870841" y="3752193"/>
            <a:ext cx="1303283" cy="4729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F3FA4617-E0D0-F860-1CF3-704F0E017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36" y="2099863"/>
            <a:ext cx="3720389" cy="3777626"/>
          </a:xfr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D11AC8-9443-A523-5603-F1951397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692399"/>
            <a:ext cx="2982913" cy="19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0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0E2-ECBB-1912-B13C-517B5E21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HHEHEHUE DO 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7803-9B02-87BA-53BE-E7B33435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36" y="1824038"/>
            <a:ext cx="9905998" cy="425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N" dirty="0"/>
              <a:t>Using “continue”, write a while loop that prints</a:t>
            </a: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1</a:t>
            </a:r>
          </a:p>
          <a:p>
            <a:pPr marL="0" indent="0">
              <a:buNone/>
            </a:pPr>
            <a:r>
              <a:rPr lang="en-CN" dirty="0"/>
              <a:t>3</a:t>
            </a:r>
          </a:p>
          <a:p>
            <a:pPr marL="0" indent="0">
              <a:buNone/>
            </a:pPr>
            <a:r>
              <a:rPr lang="en-CN" dirty="0"/>
              <a:t>5</a:t>
            </a:r>
          </a:p>
          <a:p>
            <a:pPr marL="0" indent="0">
              <a:buNone/>
            </a:pPr>
            <a:r>
              <a:rPr lang="en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987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CN" dirty="0"/>
              <a:t>gsrgoilsgjgkldjlk terminilogy ehuwh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831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18"/>
            <a:ext cx="9905998" cy="1905000"/>
          </a:xfrm>
        </p:spPr>
        <p:txBody>
          <a:bodyPr/>
          <a:lstStyle/>
          <a:p>
            <a:r>
              <a:rPr lang="en-US" dirty="0"/>
              <a:t>Program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803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31B-F727-9DD1-A012-B59F8136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18"/>
            <a:ext cx="9905998" cy="1905000"/>
          </a:xfrm>
        </p:spPr>
        <p:txBody>
          <a:bodyPr/>
          <a:lstStyle/>
          <a:p>
            <a:r>
              <a:rPr lang="en-US" dirty="0"/>
              <a:t>Program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D90-4139-044E-C295-BECE90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8" cy="3124201"/>
          </a:xfrm>
        </p:spPr>
        <p:txBody>
          <a:bodyPr/>
          <a:lstStyle/>
          <a:p>
            <a:r>
              <a:rPr lang="en-US" dirty="0"/>
              <a:t>A program is a set of instructions that a computer uses to perform a specific action.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9694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482</TotalTime>
  <Words>198</Words>
  <Application>Microsoft Macintosh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Google Sans</vt:lpstr>
      <vt:lpstr>Arial</vt:lpstr>
      <vt:lpstr>Century Gothic</vt:lpstr>
      <vt:lpstr>Mesh</vt:lpstr>
      <vt:lpstr>PYTHON UHH DAY I FORGOR</vt:lpstr>
      <vt:lpstr>BEFORE BEGIN</vt:lpstr>
      <vt:lpstr>WHILE LOOPS -  OTHER THINGS</vt:lpstr>
      <vt:lpstr>WHILE LOOPS -  OTHER THINGS</vt:lpstr>
      <vt:lpstr>WHILE LOOPS -  OTHER THINGS</vt:lpstr>
      <vt:lpstr>HHEHEHUE DO NOW</vt:lpstr>
      <vt:lpstr>Ygsrgoilsgjgkldjlk terminilogy ehuwh</vt:lpstr>
      <vt:lpstr>Program</vt:lpstr>
      <vt:lpstr>Program</vt:lpstr>
      <vt:lpstr>Keywords</vt:lpstr>
      <vt:lpstr>Keywords</vt:lpstr>
      <vt:lpstr>Argument/Parameter</vt:lpstr>
      <vt:lpstr>Argument/Parameter</vt:lpstr>
      <vt:lpstr>Nested loop</vt:lpstr>
      <vt:lpstr>Nested loop</vt:lpstr>
      <vt:lpstr>  Program  Keywords  Argument/Parameter  Nested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UHH DAY I FORGOR</dc:title>
  <dc:creator>Patrick Young [STUDENT]</dc:creator>
  <cp:lastModifiedBy>Patrick Young [STUDENT]</cp:lastModifiedBy>
  <cp:revision>1</cp:revision>
  <dcterms:created xsi:type="dcterms:W3CDTF">2023-05-05T03:56:37Z</dcterms:created>
  <dcterms:modified xsi:type="dcterms:W3CDTF">2023-05-05T11:58:45Z</dcterms:modified>
</cp:coreProperties>
</file>