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7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55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17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1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39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604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79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397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56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7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39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FC9-8C5A-5144-B6DC-69F600D14C49}" type="datetimeFigureOut">
              <a:rPr lang="en-CN" smtClean="0"/>
              <a:t>2023/2/24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8ADA-2B88-F74A-8040-7A09F18AFB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3118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D675-762F-C8B2-57D9-1702BF94B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N" dirty="0"/>
              <a:t>nput,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57C1F-55D0-ABBB-C9FC-07CF0CCDB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10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BE64-4601-DCEA-22AC-DF18A6F9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E94F-B329-7211-1F2B-5B7451BD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/>
              <a:t>isten to boxuan hahidsbj jkaweiorgb nreklf bvnklaewfnbgdfspof nkjdgbdhso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717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FE06-FD66-429E-B117-7EB59AD8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EB23FC3-E980-39CF-BFFA-1A8D3BE6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527" y="3014663"/>
            <a:ext cx="7233398" cy="3074194"/>
          </a:xfrm>
        </p:spPr>
      </p:pic>
    </p:spTree>
    <p:extLst>
      <p:ext uri="{BB962C8B-B14F-4D97-AF65-F5344CB8AC3E}">
        <p14:creationId xmlns:p14="http://schemas.microsoft.com/office/powerpoint/2010/main" val="7378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FE06-FD66-429E-B117-7EB59AD8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69E5D-D025-3FCD-8259-4A0E5FA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CN" dirty="0"/>
              <a:t>rite a program that will take 3 inputs, 2 numbers and an operator and will do the calculations accordingly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example</a:t>
            </a:r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3A6986CB-A9CC-B730-E391-5B2B20D3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61" y="3047999"/>
            <a:ext cx="6614687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9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1236-601A-6056-34A9-C35E3E4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Diagram, shape, engineering drawing, rectangle&#10;&#10;Description automatically generated">
            <a:extLst>
              <a:ext uri="{FF2B5EF4-FFF2-40B4-BE49-F238E27FC236}">
                <a16:creationId xmlns:a16="http://schemas.microsoft.com/office/drawing/2014/main" id="{BE6B4C73-6018-790C-DDA5-D15F4D1D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426494"/>
            <a:ext cx="5753100" cy="3149600"/>
          </a:xfrm>
        </p:spPr>
      </p:pic>
    </p:spTree>
    <p:extLst>
      <p:ext uri="{BB962C8B-B14F-4D97-AF65-F5344CB8AC3E}">
        <p14:creationId xmlns:p14="http://schemas.microsoft.com/office/powerpoint/2010/main" val="261796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36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Input, review</vt:lpstr>
      <vt:lpstr>input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Input, review</dc:title>
  <dc:creator>Patrick Young [STUDENT]</dc:creator>
  <cp:lastModifiedBy>Patrick Young [STUDENT]</cp:lastModifiedBy>
  <cp:revision>1</cp:revision>
  <dcterms:created xsi:type="dcterms:W3CDTF">2023-02-24T07:28:19Z</dcterms:created>
  <dcterms:modified xsi:type="dcterms:W3CDTF">2023-02-24T07:35:38Z</dcterms:modified>
</cp:coreProperties>
</file>