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57" r:id="rId9"/>
    <p:sldId id="259" r:id="rId10"/>
    <p:sldId id="26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327"/>
  </p:normalViewPr>
  <p:slideViewPr>
    <p:cSldViewPr snapToGrid="0">
      <p:cViewPr varScale="1">
        <p:scale>
          <a:sx n="85" d="100"/>
          <a:sy n="85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663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8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458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526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222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98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810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050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198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03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1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7838-F62D-D048-989A-2F0109AD8D43}" type="datetimeFigureOut">
              <a:rPr lang="en-CN" smtClean="0"/>
              <a:t>2023/2/17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855F-842F-074B-A239-2BBF90F745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5252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365A-800F-2C21-C9EA-53934D5E1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CN" dirty="0"/>
              <a:t>perators conditions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BE94E-3071-1C6B-3CFC-8D8489E5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76074" y="1430336"/>
            <a:ext cx="2981981" cy="71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pic>
        <p:nvPicPr>
          <p:cNvPr id="6" name="Picture 5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C12B9AAB-89E0-B6D6-4236-18598C15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868486"/>
            <a:ext cx="9309100" cy="1216152"/>
          </a:xfrm>
          <a:prstGeom prst="rect">
            <a:avLst/>
          </a:prstGeom>
        </p:spPr>
      </p:pic>
      <p:sp>
        <p:nvSpPr>
          <p:cNvPr id="9" name="Smiley Face 8">
            <a:extLst>
              <a:ext uri="{FF2B5EF4-FFF2-40B4-BE49-F238E27FC236}">
                <a16:creationId xmlns:a16="http://schemas.microsoft.com/office/drawing/2014/main" id="{2DB092A6-A1E9-5724-E102-74B0DA8B2A67}"/>
              </a:ext>
            </a:extLst>
          </p:cNvPr>
          <p:cNvSpPr/>
          <p:nvPr/>
        </p:nvSpPr>
        <p:spPr>
          <a:xfrm>
            <a:off x="1328738" y="4714875"/>
            <a:ext cx="9158287" cy="16716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29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practicar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2836-BCB8-8559-F4DD-CC9D24A7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C5CDE9"/>
                </a:solidFill>
                <a:effectLst/>
                <a:latin typeface="AppleGothic" pitchFamily="2" charset="-127"/>
                <a:ea typeface="AppleGothic" pitchFamily="2" charset="-127"/>
              </a:rPr>
              <a:t>Yknow</a:t>
            </a:r>
            <a:endParaRPr lang="en-US" b="0" i="0" dirty="0">
              <a:solidFill>
                <a:srgbClr val="C5CDE9"/>
              </a:solidFill>
              <a:effectLst/>
              <a:latin typeface="AppleGothic" pitchFamily="2" charset="-127"/>
              <a:ea typeface="AppleGothic" pitchFamily="2" charset="-127"/>
            </a:endParaRPr>
          </a:p>
          <a:p>
            <a:r>
              <a:rPr lang="en-US" dirty="0">
                <a:solidFill>
                  <a:srgbClr val="C5CDE9"/>
                </a:solidFill>
                <a:latin typeface="AppleGothic" pitchFamily="2" charset="-127"/>
                <a:ea typeface="AppleGothic" pitchFamily="2" charset="-127"/>
              </a:rPr>
              <a:t>Like</a:t>
            </a:r>
          </a:p>
          <a:p>
            <a:r>
              <a:rPr lang="en-US" dirty="0">
                <a:solidFill>
                  <a:srgbClr val="C5CDE9"/>
                </a:solidFill>
                <a:latin typeface="AppleGothic" pitchFamily="2" charset="-127"/>
                <a:ea typeface="AppleGothic" pitchFamily="2" charset="-127"/>
              </a:rPr>
              <a:t> </a:t>
            </a:r>
            <a:r>
              <a:rPr lang="en-US" dirty="0" err="1">
                <a:solidFill>
                  <a:srgbClr val="C5CDE9"/>
                </a:solidFill>
                <a:latin typeface="AppleGothic" pitchFamily="2" charset="-127"/>
                <a:ea typeface="AppleGothic" pitchFamily="2" charset="-127"/>
              </a:rPr>
              <a:t>python.this</a:t>
            </a:r>
            <a:r>
              <a:rPr lang="en-US" dirty="0">
                <a:solidFill>
                  <a:srgbClr val="C5CDE9"/>
                </a:solidFill>
                <a:latin typeface="AppleGothic" pitchFamily="2" charset="-127"/>
                <a:ea typeface="AppleGothic" pitchFamily="2" charset="-127"/>
              </a:rPr>
              <a:t>-is-</a:t>
            </a:r>
            <a:r>
              <a:rPr lang="en-US" dirty="0" err="1">
                <a:solidFill>
                  <a:srgbClr val="C5CDE9"/>
                </a:solidFill>
                <a:latin typeface="AppleGothic" pitchFamily="2" charset="-127"/>
                <a:ea typeface="AppleGothic" pitchFamily="2" charset="-127"/>
              </a:rPr>
              <a:t>a.website</a:t>
            </a:r>
            <a:endParaRPr lang="en-US" dirty="0">
              <a:solidFill>
                <a:srgbClr val="C5CDE9"/>
              </a:solidFill>
              <a:latin typeface="AppleGothic" pitchFamily="2" charset="-127"/>
              <a:ea typeface="AppleGothic" pitchFamily="2" charset="-127"/>
            </a:endParaRPr>
          </a:p>
          <a:p>
            <a:endParaRPr lang="en-US" dirty="0">
              <a:solidFill>
                <a:srgbClr val="C5CDE9"/>
              </a:solidFill>
              <a:latin typeface="AppleGothic" pitchFamily="2" charset="-127"/>
              <a:ea typeface="AppleGothic" pitchFamily="2" charset="-127"/>
            </a:endParaRPr>
          </a:p>
          <a:p>
            <a:r>
              <a:rPr lang="en-US" dirty="0">
                <a:solidFill>
                  <a:srgbClr val="C5CDE9"/>
                </a:solidFill>
                <a:latin typeface="AppleGothic" pitchFamily="2" charset="-127"/>
                <a:ea typeface="AppleGothic" pitchFamily="2" charset="-127"/>
              </a:rPr>
              <a:t>lesson2pt1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2229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N" sz="9600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2836-BCB8-8559-F4DD-CC9D24A7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5015791-B2E1-0822-E431-ACE4485F7491}"/>
              </a:ext>
            </a:extLst>
          </p:cNvPr>
          <p:cNvSpPr/>
          <p:nvPr/>
        </p:nvSpPr>
        <p:spPr>
          <a:xfrm rot="19435727">
            <a:off x="3000375" y="1357312"/>
            <a:ext cx="9158287" cy="4143375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400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CN" dirty="0"/>
          </a:p>
        </p:txBody>
      </p:sp>
      <p:pic>
        <p:nvPicPr>
          <p:cNvPr id="7" name="Content Placeholder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E71CE44-48BA-6710-446B-A5B5CE58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49" y="1648497"/>
            <a:ext cx="4132755" cy="12144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7265F-80B4-9E03-1CBD-834EE8D71E25}"/>
              </a:ext>
            </a:extLst>
          </p:cNvPr>
          <p:cNvSpPr txBox="1"/>
          <p:nvPr/>
        </p:nvSpPr>
        <p:spPr>
          <a:xfrm>
            <a:off x="5829301" y="1648497"/>
            <a:ext cx="413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for loop is a loop that does a program a set amount of times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2B9B9-A0ED-DEBA-D13B-D7A840A89682}"/>
              </a:ext>
            </a:extLst>
          </p:cNvPr>
          <p:cNvSpPr txBox="1"/>
          <p:nvPr/>
        </p:nvSpPr>
        <p:spPr>
          <a:xfrm>
            <a:off x="838200" y="3204066"/>
            <a:ext cx="413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will print</a:t>
            </a:r>
            <a:endParaRPr lang="en-CN" dirty="0"/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634F6901-2D07-B332-9FB5-E5D6F4FA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49" y="3914517"/>
            <a:ext cx="1676400" cy="218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25956-46C0-8432-CF15-84C5026FF9EC}"/>
              </a:ext>
            </a:extLst>
          </p:cNvPr>
          <p:cNvSpPr txBox="1"/>
          <p:nvPr/>
        </p:nvSpPr>
        <p:spPr>
          <a:xfrm>
            <a:off x="5953126" y="4115472"/>
            <a:ext cx="413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instance the x is the current  round number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4791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2B9B9-A0ED-DEBA-D13B-D7A840A89682}"/>
              </a:ext>
            </a:extLst>
          </p:cNvPr>
          <p:cNvSpPr txBox="1"/>
          <p:nvPr/>
        </p:nvSpPr>
        <p:spPr>
          <a:xfrm>
            <a:off x="5350633" y="1770013"/>
            <a:ext cx="413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while loop is a loop that will continue to execute code if the condition is True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25956-46C0-8432-CF15-84C5026FF9EC}"/>
              </a:ext>
            </a:extLst>
          </p:cNvPr>
          <p:cNvSpPr txBox="1"/>
          <p:nvPr/>
        </p:nvSpPr>
        <p:spPr>
          <a:xfrm>
            <a:off x="5305973" y="2604728"/>
            <a:ext cx="413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 while True: would be an infinite loop</a:t>
            </a:r>
            <a:endParaRPr lang="en-CN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0D42FF-C46A-82E6-E9DA-CF167604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163"/>
            <a:ext cx="2552700" cy="195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D13C4-B430-35D0-302A-1B338B6FEDE7}"/>
              </a:ext>
            </a:extLst>
          </p:cNvPr>
          <p:cNvSpPr txBox="1"/>
          <p:nvPr/>
        </p:nvSpPr>
        <p:spPr>
          <a:xfrm>
            <a:off x="1324523" y="4333671"/>
            <a:ext cx="413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will output</a:t>
            </a:r>
            <a:endParaRPr lang="en-CN" dirty="0"/>
          </a:p>
        </p:txBody>
      </p:sp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37B0E7-F434-4879-143A-92970CF5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5143500"/>
            <a:ext cx="558800" cy="977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D9A0E9-5601-F184-ED93-13C1EF3C0EEA}"/>
              </a:ext>
            </a:extLst>
          </p:cNvPr>
          <p:cNvSpPr txBox="1"/>
          <p:nvPr/>
        </p:nvSpPr>
        <p:spPr>
          <a:xfrm>
            <a:off x="6096000" y="4365733"/>
            <a:ext cx="413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it literally means, as long as x is not 5, output x, then add 1 to 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0458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3F0C-4184-BEC3-2552-6B08AA17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Conditions</a:t>
            </a:r>
          </a:p>
        </p:txBody>
      </p:sp>
      <p:pic>
        <p:nvPicPr>
          <p:cNvPr id="6" name="Picture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AA02714-1F98-BCE7-F62E-DDDEF57A72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13" r="491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DA4B-BB98-4715-B3A4-CA83084CD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793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CE8-EAC9-3A07-00FF-ED7751A0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097F-770A-9E00-2017-2AC658A3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if condition is basically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smth</a:t>
            </a:r>
            <a:r>
              <a:rPr lang="en-US" dirty="0"/>
              <a:t> </a:t>
            </a:r>
            <a:r>
              <a:rPr lang="en-US" dirty="0" err="1"/>
              <a:t>smth</a:t>
            </a:r>
            <a:r>
              <a:rPr lang="en-US" dirty="0"/>
              <a:t>, then do </a:t>
            </a:r>
            <a:r>
              <a:rPr lang="en-US" dirty="0" err="1"/>
              <a:t>smth</a:t>
            </a:r>
            <a:r>
              <a:rPr lang="en-US" dirty="0"/>
              <a:t> </a:t>
            </a:r>
            <a:r>
              <a:rPr lang="en-US" dirty="0" err="1"/>
              <a:t>smth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 this would output “1 is bigger than 2” because the condition 1&lt;2 is true</a:t>
            </a:r>
            <a:endParaRPr lang="en-CN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6940A06-4B25-45D1-83FC-A40046E6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58398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CE8-EAC9-3A07-00FF-ED7751A0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097F-770A-9E00-2017-2AC658A3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else condition is a sort of addon to the if condition, like so: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</a:t>
            </a:r>
          </a:p>
          <a:p>
            <a:pPr marL="0" indent="0">
              <a:buNone/>
            </a:pPr>
            <a:r>
              <a:rPr lang="en-US" dirty="0"/>
              <a:t>This would output “1 is not &gt; 2” because the else condition executes when the if statement returns False.</a:t>
            </a:r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40AE8DA-BE25-9CB4-6C7D-D9D5EC59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65399"/>
            <a:ext cx="4962525" cy="223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CE8-EAC9-3A07-00FF-ED7751A0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097F-770A-9E00-2017-2AC658A3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condition stands for else if, and is combination of said conditions.</a:t>
            </a:r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  <a:p>
            <a:pPr marL="0" indent="0">
              <a:buNone/>
            </a:pPr>
            <a:r>
              <a:rPr lang="en-US" dirty="0"/>
              <a:t>Would output “2&gt;1” because although it 1&gt;2 is not True, 2&gt;1 is.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FC19E9-9F3D-86E5-1DB9-DD9EBE0A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509838"/>
            <a:ext cx="2973388" cy="18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N" sz="9600" dirty="0"/>
              <a:t>operators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DB092A6-A1E9-5724-E102-74B0DA8B2A67}"/>
              </a:ext>
            </a:extLst>
          </p:cNvPr>
          <p:cNvSpPr/>
          <p:nvPr/>
        </p:nvSpPr>
        <p:spPr>
          <a:xfrm>
            <a:off x="1328738" y="2243138"/>
            <a:ext cx="9158287" cy="4143375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436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068-B1C0-7AD5-A36C-2F42BD86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5CDE9"/>
                </a:solidFill>
                <a:effectLst/>
                <a:latin typeface="AppleGothic" pitchFamily="2" charset="-127"/>
                <a:ea typeface="AppleGothic" pitchFamily="2" charset="-127"/>
              </a:rPr>
              <a:t>Assignment Operators</a:t>
            </a:r>
          </a:p>
          <a:p>
            <a:endParaRPr lang="en-CN" dirty="0"/>
          </a:p>
        </p:txBody>
      </p:sp>
      <p:pic>
        <p:nvPicPr>
          <p:cNvPr id="6" name="Picture 5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B2AC6D7-F0B7-6AA9-794A-FFEDCAFB8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74"/>
          <a:stretch/>
        </p:blipFill>
        <p:spPr>
          <a:xfrm>
            <a:off x="586158" y="2575197"/>
            <a:ext cx="8372106" cy="250483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C8F826-B1A7-C4EF-B0F1-FBF24C7C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42" y="2464594"/>
            <a:ext cx="2438400" cy="1536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F0A252-7212-7722-CCD1-DD7B0FEE1DA5}"/>
              </a:ext>
            </a:extLst>
          </p:cNvPr>
          <p:cNvSpPr txBox="1"/>
          <p:nvPr/>
        </p:nvSpPr>
        <p:spPr>
          <a:xfrm>
            <a:off x="9329738" y="4157663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CN" dirty="0"/>
              <a:t>utput: 2</a:t>
            </a:r>
          </a:p>
        </p:txBody>
      </p:sp>
    </p:spTree>
    <p:extLst>
      <p:ext uri="{BB962C8B-B14F-4D97-AF65-F5344CB8AC3E}">
        <p14:creationId xmlns:p14="http://schemas.microsoft.com/office/powerpoint/2010/main" val="238536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068-B1C0-7AD5-A36C-2F42BD86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5CDE9"/>
                </a:solidFill>
                <a:effectLst/>
                <a:latin typeface="AppleGothic" pitchFamily="2" charset="-127"/>
                <a:ea typeface="AppleGothic" pitchFamily="2" charset="-127"/>
              </a:rPr>
              <a:t>Arithmetic Operators</a:t>
            </a:r>
          </a:p>
          <a:p>
            <a:endParaRPr lang="en-CN" dirty="0"/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3F0B6CD-B3C1-F1D9-CF28-DF1422E8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9" y="2479951"/>
            <a:ext cx="8468000" cy="37425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867568-F3D3-F0A4-0503-758A14C8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59" y="2479951"/>
            <a:ext cx="18542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00E49-0C5B-3200-91AF-8F6949F581AD}"/>
              </a:ext>
            </a:extLst>
          </p:cNvPr>
          <p:cNvSpPr txBox="1"/>
          <p:nvPr/>
        </p:nvSpPr>
        <p:spPr>
          <a:xfrm>
            <a:off x="9600159" y="35292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CN" dirty="0"/>
              <a:t>utput: 3</a:t>
            </a:r>
          </a:p>
        </p:txBody>
      </p:sp>
    </p:spTree>
    <p:extLst>
      <p:ext uri="{BB962C8B-B14F-4D97-AF65-F5344CB8AC3E}">
        <p14:creationId xmlns:p14="http://schemas.microsoft.com/office/powerpoint/2010/main" val="42203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C3C9-66E4-4D71-15D2-A8E1F187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068-B1C0-7AD5-A36C-2F42BD86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5CDE9"/>
                </a:solidFill>
                <a:effectLst/>
                <a:latin typeface="AppleGothic" pitchFamily="2" charset="-127"/>
                <a:ea typeface="AppleGothic" pitchFamily="2" charset="-127"/>
              </a:rPr>
              <a:t>Comparison Operators</a:t>
            </a:r>
          </a:p>
          <a:p>
            <a:endParaRPr lang="en-CN" dirty="0"/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2F8709A-5A03-B561-8F8E-AB047246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494072"/>
            <a:ext cx="7996238" cy="2706577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67F0B5-B118-79B9-D888-CCA111DF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159" y="2099631"/>
            <a:ext cx="2458491" cy="1464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816C9-C9BA-CA36-66DD-32E6F2482B83}"/>
              </a:ext>
            </a:extLst>
          </p:cNvPr>
          <p:cNvSpPr txBox="1"/>
          <p:nvPr/>
        </p:nvSpPr>
        <p:spPr>
          <a:xfrm>
            <a:off x="9600159" y="35292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CN" dirty="0"/>
              <a:t>utput: no</a:t>
            </a:r>
          </a:p>
        </p:txBody>
      </p:sp>
    </p:spTree>
    <p:extLst>
      <p:ext uri="{BB962C8B-B14F-4D97-AF65-F5344CB8AC3E}">
        <p14:creationId xmlns:p14="http://schemas.microsoft.com/office/powerpoint/2010/main" val="243744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216</TotalTime>
  <Words>231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AppleGothic</vt:lpstr>
      <vt:lpstr>Arial</vt:lpstr>
      <vt:lpstr>Calibri</vt:lpstr>
      <vt:lpstr>Calibri Light</vt:lpstr>
      <vt:lpstr>Office Theme</vt:lpstr>
      <vt:lpstr>Operators conditions loops</vt:lpstr>
      <vt:lpstr>Conditions</vt:lpstr>
      <vt:lpstr>if</vt:lpstr>
      <vt:lpstr>else</vt:lpstr>
      <vt:lpstr>elif</vt:lpstr>
      <vt:lpstr>operators</vt:lpstr>
      <vt:lpstr>operators</vt:lpstr>
      <vt:lpstr>operators</vt:lpstr>
      <vt:lpstr>operators</vt:lpstr>
      <vt:lpstr>operators</vt:lpstr>
      <vt:lpstr>practicar</vt:lpstr>
      <vt:lpstr>Loops</vt:lpstr>
      <vt:lpstr>For loop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conditions loops</dc:title>
  <dc:creator>Patrick Young [STUDENT]</dc:creator>
  <cp:lastModifiedBy>Patrick Young [STUDENT]</cp:lastModifiedBy>
  <cp:revision>1</cp:revision>
  <dcterms:created xsi:type="dcterms:W3CDTF">2023-02-17T04:16:02Z</dcterms:created>
  <dcterms:modified xsi:type="dcterms:W3CDTF">2023-02-17T07:52:14Z</dcterms:modified>
</cp:coreProperties>
</file>